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2"/>
  </p:notesMasterIdLst>
  <p:sldIdLst>
    <p:sldId id="425" r:id="rId5"/>
    <p:sldId id="490" r:id="rId6"/>
    <p:sldId id="1061" r:id="rId7"/>
    <p:sldId id="1062" r:id="rId8"/>
    <p:sldId id="1063" r:id="rId9"/>
    <p:sldId id="903" r:id="rId10"/>
    <p:sldId id="1064" r:id="rId11"/>
    <p:sldId id="486" r:id="rId12"/>
    <p:sldId id="489" r:id="rId13"/>
    <p:sldId id="1014" r:id="rId14"/>
    <p:sldId id="1013" r:id="rId15"/>
    <p:sldId id="1065" r:id="rId16"/>
    <p:sldId id="814" r:id="rId17"/>
    <p:sldId id="824" r:id="rId18"/>
    <p:sldId id="742" r:id="rId19"/>
    <p:sldId id="539" r:id="rId20"/>
    <p:sldId id="1039" r:id="rId21"/>
    <p:sldId id="1066" r:id="rId22"/>
    <p:sldId id="542" r:id="rId23"/>
    <p:sldId id="920" r:id="rId24"/>
    <p:sldId id="940" r:id="rId25"/>
    <p:sldId id="588" r:id="rId26"/>
    <p:sldId id="589" r:id="rId27"/>
    <p:sldId id="552" r:id="rId28"/>
    <p:sldId id="833" r:id="rId29"/>
    <p:sldId id="959" r:id="rId30"/>
    <p:sldId id="1053" r:id="rId31"/>
    <p:sldId id="1067" r:id="rId32"/>
    <p:sldId id="970" r:id="rId33"/>
    <p:sldId id="971" r:id="rId34"/>
    <p:sldId id="862" r:id="rId35"/>
    <p:sldId id="980" r:id="rId36"/>
    <p:sldId id="1056" r:id="rId37"/>
    <p:sldId id="1069" r:id="rId38"/>
    <p:sldId id="1057" r:id="rId39"/>
    <p:sldId id="1070" r:id="rId40"/>
    <p:sldId id="1071" r:id="rId41"/>
    <p:sldId id="1124" r:id="rId42"/>
    <p:sldId id="1126" r:id="rId43"/>
    <p:sldId id="1055" r:id="rId44"/>
    <p:sldId id="1076" r:id="rId45"/>
    <p:sldId id="1058" r:id="rId46"/>
    <p:sldId id="1127" r:id="rId47"/>
    <p:sldId id="1077" r:id="rId48"/>
    <p:sldId id="1078" r:id="rId49"/>
    <p:sldId id="1125" r:id="rId50"/>
    <p:sldId id="1128" r:id="rId51"/>
    <p:sldId id="1079" r:id="rId52"/>
    <p:sldId id="1129" r:id="rId53"/>
    <p:sldId id="1080" r:id="rId54"/>
    <p:sldId id="1081" r:id="rId55"/>
    <p:sldId id="1082" r:id="rId56"/>
    <p:sldId id="1130" r:id="rId57"/>
    <p:sldId id="1083" r:id="rId58"/>
    <p:sldId id="1084" r:id="rId59"/>
    <p:sldId id="1059" r:id="rId60"/>
    <p:sldId id="1085" r:id="rId61"/>
    <p:sldId id="1086" r:id="rId62"/>
    <p:sldId id="1087" r:id="rId63"/>
    <p:sldId id="1088" r:id="rId64"/>
    <p:sldId id="1089" r:id="rId65"/>
    <p:sldId id="1090" r:id="rId66"/>
    <p:sldId id="1091" r:id="rId67"/>
    <p:sldId id="1092" r:id="rId68"/>
    <p:sldId id="1093" r:id="rId69"/>
    <p:sldId id="1094" r:id="rId70"/>
    <p:sldId id="1095" r:id="rId71"/>
    <p:sldId id="1096" r:id="rId72"/>
    <p:sldId id="1097" r:id="rId73"/>
    <p:sldId id="1098" r:id="rId74"/>
    <p:sldId id="1099" r:id="rId75"/>
    <p:sldId id="1100" r:id="rId76"/>
    <p:sldId id="1101" r:id="rId77"/>
    <p:sldId id="1102" r:id="rId78"/>
    <p:sldId id="1103" r:id="rId79"/>
    <p:sldId id="1104" r:id="rId80"/>
    <p:sldId id="1105" r:id="rId81"/>
    <p:sldId id="1106" r:id="rId82"/>
    <p:sldId id="1107" r:id="rId83"/>
    <p:sldId id="1108" r:id="rId84"/>
    <p:sldId id="1109" r:id="rId85"/>
    <p:sldId id="1110" r:id="rId86"/>
    <p:sldId id="1111" r:id="rId87"/>
    <p:sldId id="1112" r:id="rId88"/>
    <p:sldId id="1113" r:id="rId89"/>
    <p:sldId id="1114" r:id="rId90"/>
    <p:sldId id="1115" r:id="rId91"/>
    <p:sldId id="1116" r:id="rId92"/>
    <p:sldId id="1117" r:id="rId93"/>
    <p:sldId id="1118" r:id="rId94"/>
    <p:sldId id="1119" r:id="rId95"/>
    <p:sldId id="1120" r:id="rId96"/>
    <p:sldId id="1121" r:id="rId97"/>
    <p:sldId id="1122" r:id="rId98"/>
    <p:sldId id="1123" r:id="rId99"/>
    <p:sldId id="506" r:id="rId100"/>
    <p:sldId id="50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1061"/>
            <p14:sldId id="1062"/>
            <p14:sldId id="1063"/>
            <p14:sldId id="903"/>
            <p14:sldId id="1064"/>
            <p14:sldId id="486"/>
            <p14:sldId id="489"/>
            <p14:sldId id="1014"/>
            <p14:sldId id="1013"/>
            <p14:sldId id="1065"/>
            <p14:sldId id="814"/>
            <p14:sldId id="824"/>
            <p14:sldId id="742"/>
            <p14:sldId id="539"/>
            <p14:sldId id="1039"/>
            <p14:sldId id="1066"/>
            <p14:sldId id="542"/>
            <p14:sldId id="920"/>
            <p14:sldId id="940"/>
            <p14:sldId id="588"/>
            <p14:sldId id="589"/>
            <p14:sldId id="552"/>
            <p14:sldId id="833"/>
            <p14:sldId id="959"/>
            <p14:sldId id="1053"/>
            <p14:sldId id="1067"/>
            <p14:sldId id="970"/>
            <p14:sldId id="971"/>
            <p14:sldId id="862"/>
            <p14:sldId id="980"/>
            <p14:sldId id="1056"/>
            <p14:sldId id="1069"/>
            <p14:sldId id="1057"/>
            <p14:sldId id="1070"/>
            <p14:sldId id="1071"/>
            <p14:sldId id="1124"/>
            <p14:sldId id="1126"/>
            <p14:sldId id="1055"/>
            <p14:sldId id="1076"/>
            <p14:sldId id="1058"/>
            <p14:sldId id="1127"/>
            <p14:sldId id="1077"/>
            <p14:sldId id="1078"/>
            <p14:sldId id="1125"/>
            <p14:sldId id="1128"/>
            <p14:sldId id="1079"/>
            <p14:sldId id="1129"/>
            <p14:sldId id="1080"/>
            <p14:sldId id="1081"/>
            <p14:sldId id="1082"/>
            <p14:sldId id="1130"/>
            <p14:sldId id="1083"/>
            <p14:sldId id="1084"/>
            <p14:sldId id="1059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  <p188:author id="{A2BD1AB9-BB0F-81FA-6978-32523571A9BB}" name="Shaira Teneza" initials="ST" userId="S::shaira.t@trainingresourcesgroup.com.au::54b7cb2e-4ead-41c6-a99a-9b0ab1b6b958" providerId="AD"/>
  <p188:author id="{4B2762D6-31CC-D221-1B30-10F27CF1E402}" name="Van Matibag" initials="VM" userId="S::van.m@trainingresourcesgroup.com.au::07d0c1fc-094e-4961-88da-74bc435cf26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20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Dell" initials="D" lastIdx="13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1844E-4BB6-482E-83E5-D7204C5FDC71}" v="1" dt="2023-08-22T06:56:44.7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Matibag" userId="07d0c1fc-094e-4961-88da-74bc435cf26d" providerId="ADAL" clId="{CB5153FB-A5B3-4506-A33E-CDCC0E7F0DCB}"/>
    <pc:docChg chg="custSel modSld">
      <pc:chgData name="Van Matibag" userId="07d0c1fc-094e-4961-88da-74bc435cf26d" providerId="ADAL" clId="{CB5153FB-A5B3-4506-A33E-CDCC0E7F0DCB}" dt="2023-01-03T06:37:22.798" v="14"/>
      <pc:docMkLst>
        <pc:docMk/>
      </pc:docMkLst>
      <pc:sldChg chg="modSp mod">
        <pc:chgData name="Van Matibag" userId="07d0c1fc-094e-4961-88da-74bc435cf26d" providerId="ADAL" clId="{CB5153FB-A5B3-4506-A33E-CDCC0E7F0DCB}" dt="2023-01-03T03:20:16.256" v="1" actId="20577"/>
        <pc:sldMkLst>
          <pc:docMk/>
          <pc:sldMk cId="4055469947" sldId="425"/>
        </pc:sldMkLst>
        <pc:spChg chg="mod">
          <ac:chgData name="Van Matibag" userId="07d0c1fc-094e-4961-88da-74bc435cf26d" providerId="ADAL" clId="{CB5153FB-A5B3-4506-A33E-CDCC0E7F0DCB}" dt="2023-01-03T03:20:16.256" v="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delCm">
        <pc:chgData name="Van Matibag" userId="07d0c1fc-094e-4961-88da-74bc435cf26d" providerId="ADAL" clId="{CB5153FB-A5B3-4506-A33E-CDCC0E7F0DCB}" dt="2023-01-03T06:37:12.474" v="12"/>
        <pc:sldMkLst>
          <pc:docMk/>
          <pc:sldMk cId="933910691" sldId="862"/>
        </pc:sldMkLst>
      </pc:sldChg>
      <pc:sldChg chg="delCm">
        <pc:chgData name="Van Matibag" userId="07d0c1fc-094e-4961-88da-74bc435cf26d" providerId="ADAL" clId="{CB5153FB-A5B3-4506-A33E-CDCC0E7F0DCB}" dt="2023-01-03T06:37:04.742" v="11"/>
        <pc:sldMkLst>
          <pc:docMk/>
          <pc:sldMk cId="2296919426" sldId="903"/>
        </pc:sldMkLst>
      </pc:sldChg>
      <pc:sldChg chg="delCm">
        <pc:chgData name="Van Matibag" userId="07d0c1fc-094e-4961-88da-74bc435cf26d" providerId="ADAL" clId="{CB5153FB-A5B3-4506-A33E-CDCC0E7F0DCB}" dt="2023-01-03T06:37:16.609" v="13"/>
        <pc:sldMkLst>
          <pc:docMk/>
          <pc:sldMk cId="1900475073" sldId="980"/>
        </pc:sldMkLst>
      </pc:sldChg>
      <pc:sldChg chg="addSp delSp modSp mod">
        <pc:chgData name="Van Matibag" userId="07d0c1fc-094e-4961-88da-74bc435cf26d" providerId="ADAL" clId="{CB5153FB-A5B3-4506-A33E-CDCC0E7F0DCB}" dt="2023-01-03T03:34:51.601" v="10" actId="1076"/>
        <pc:sldMkLst>
          <pc:docMk/>
          <pc:sldMk cId="2452860131" sldId="1055"/>
        </pc:sldMkLst>
        <pc:picChg chg="del">
          <ac:chgData name="Van Matibag" userId="07d0c1fc-094e-4961-88da-74bc435cf26d" providerId="ADAL" clId="{CB5153FB-A5B3-4506-A33E-CDCC0E7F0DCB}" dt="2023-01-03T03:33:35.631" v="2" actId="478"/>
          <ac:picMkLst>
            <pc:docMk/>
            <pc:sldMk cId="2452860131" sldId="1055"/>
            <ac:picMk id="8" creationId="{3869CDDD-DCD9-4CE0-8FB9-589763E1CCA6}"/>
          </ac:picMkLst>
        </pc:picChg>
        <pc:picChg chg="add mod">
          <ac:chgData name="Van Matibag" userId="07d0c1fc-094e-4961-88da-74bc435cf26d" providerId="ADAL" clId="{CB5153FB-A5B3-4506-A33E-CDCC0E7F0DCB}" dt="2023-01-03T03:34:51.601" v="10" actId="1076"/>
          <ac:picMkLst>
            <pc:docMk/>
            <pc:sldMk cId="2452860131" sldId="1055"/>
            <ac:picMk id="1026" creationId="{55F9B854-867E-1B29-5EC8-620DAC56DFD4}"/>
          </ac:picMkLst>
        </pc:picChg>
      </pc:sldChg>
      <pc:sldChg chg="delCm">
        <pc:chgData name="Van Matibag" userId="07d0c1fc-094e-4961-88da-74bc435cf26d" providerId="ADAL" clId="{CB5153FB-A5B3-4506-A33E-CDCC0E7F0DCB}" dt="2023-01-03T06:37:22.798" v="14"/>
        <pc:sldMkLst>
          <pc:docMk/>
          <pc:sldMk cId="1138710673" sldId="1080"/>
        </pc:sldMkLst>
      </pc:sldChg>
    </pc:docChg>
  </pc:docChgLst>
  <pc:docChgLst>
    <pc:chgData name="Lei San Agustin" userId="d8299a59-9786-404a-a65b-a702bd7a1468" providerId="ADAL" clId="{DDC6A8C6-7A44-4D2C-8089-A0C50173A859}"/>
    <pc:docChg chg="modSld">
      <pc:chgData name="Lei San Agustin" userId="d8299a59-9786-404a-a65b-a702bd7a1468" providerId="ADAL" clId="{DDC6A8C6-7A44-4D2C-8089-A0C50173A859}" dt="2023-04-13T03:49:32.928" v="87"/>
      <pc:docMkLst>
        <pc:docMk/>
      </pc:docMkLst>
      <pc:sldChg chg="modSp mod addCm">
        <pc:chgData name="Lei San Agustin" userId="d8299a59-9786-404a-a65b-a702bd7a1468" providerId="ADAL" clId="{DDC6A8C6-7A44-4D2C-8089-A0C50173A859}" dt="2023-04-13T03:46:42.899" v="10"/>
        <pc:sldMkLst>
          <pc:docMk/>
          <pc:sldMk cId="2474872708" sldId="486"/>
        </pc:sldMkLst>
        <pc:spChg chg="mod">
          <ac:chgData name="Lei San Agustin" userId="d8299a59-9786-404a-a65b-a702bd7a1468" providerId="ADAL" clId="{DDC6A8C6-7A44-4D2C-8089-A0C50173A859}" dt="2023-04-13T03:46:37.209" v="9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7:11.103" v="25"/>
        <pc:sldMkLst>
          <pc:docMk/>
          <pc:sldMk cId="1385239115" sldId="542"/>
        </pc:sldMkLst>
        <pc:spChg chg="mod">
          <ac:chgData name="Lei San Agustin" userId="d8299a59-9786-404a-a65b-a702bd7a1468" providerId="ADAL" clId="{DDC6A8C6-7A44-4D2C-8089-A0C50173A859}" dt="2023-04-13T03:47:06.137" v="24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7:41.792" v="40"/>
        <pc:sldMkLst>
          <pc:docMk/>
          <pc:sldMk cId="3590345420" sldId="552"/>
        </pc:sldMkLst>
        <pc:spChg chg="mod">
          <ac:chgData name="Lei San Agustin" userId="d8299a59-9786-404a-a65b-a702bd7a1468" providerId="ADAL" clId="{DDC6A8C6-7A44-4D2C-8089-A0C50173A859}" dt="2023-04-13T03:47:37.131" v="39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8:11.391" v="52"/>
        <pc:sldMkLst>
          <pc:docMk/>
          <pc:sldMk cId="933910691" sldId="862"/>
        </pc:sldMkLst>
        <pc:spChg chg="mod">
          <ac:chgData name="Lei San Agustin" userId="d8299a59-9786-404a-a65b-a702bd7a1468" providerId="ADAL" clId="{DDC6A8C6-7A44-4D2C-8089-A0C50173A859}" dt="2023-04-13T03:48:07.081" v="51" actId="20577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8:41.431" v="67"/>
        <pc:sldMkLst>
          <pc:docMk/>
          <pc:sldMk cId="1298576575" sldId="1086"/>
        </pc:sldMkLst>
        <pc:spChg chg="mod">
          <ac:chgData name="Lei San Agustin" userId="d8299a59-9786-404a-a65b-a702bd7a1468" providerId="ADAL" clId="{DDC6A8C6-7A44-4D2C-8089-A0C50173A859}" dt="2023-04-13T03:48:37.384" v="66" actId="20577"/>
          <ac:spMkLst>
            <pc:docMk/>
            <pc:sldMk cId="1298576575" sldId="10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9:11.303" v="80"/>
        <pc:sldMkLst>
          <pc:docMk/>
          <pc:sldMk cId="3595824221" sldId="1108"/>
        </pc:sldMkLst>
        <pc:spChg chg="mod">
          <ac:chgData name="Lei San Agustin" userId="d8299a59-9786-404a-a65b-a702bd7a1468" providerId="ADAL" clId="{DDC6A8C6-7A44-4D2C-8089-A0C50173A859}" dt="2023-04-13T03:49:05.528" v="79" actId="20577"/>
          <ac:spMkLst>
            <pc:docMk/>
            <pc:sldMk cId="3595824221" sldId="1108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9:32.928" v="87"/>
        <pc:sldMkLst>
          <pc:docMk/>
          <pc:sldMk cId="2869569370" sldId="1112"/>
        </pc:sldMkLst>
        <pc:spChg chg="mod">
          <ac:chgData name="Lei San Agustin" userId="d8299a59-9786-404a-a65b-a702bd7a1468" providerId="ADAL" clId="{DDC6A8C6-7A44-4D2C-8089-A0C50173A859}" dt="2023-04-13T03:49:28.808" v="86" actId="20577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  <pc:docChgLst>
    <pc:chgData name="Ayan Daluz" userId="befa8149-c6af-46c9-b27d-15d84abc302f" providerId="ADAL" clId="{12B7930C-3705-474F-8FD6-1E3104AC2F10}"/>
    <pc:docChg chg="modSld">
      <pc:chgData name="Ayan Daluz" userId="befa8149-c6af-46c9-b27d-15d84abc302f" providerId="ADAL" clId="{12B7930C-3705-474F-8FD6-1E3104AC2F10}" dt="2023-04-14T01:36:25.923" v="11"/>
      <pc:docMkLst>
        <pc:docMk/>
      </pc:docMkLst>
      <pc:sldChg chg="modCm">
        <pc:chgData name="Ayan Daluz" userId="befa8149-c6af-46c9-b27d-15d84abc302f" providerId="ADAL" clId="{12B7930C-3705-474F-8FD6-1E3104AC2F10}" dt="2023-04-14T01:34:28.747" v="4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12B7930C-3705-474F-8FD6-1E3104AC2F10}" dt="2023-04-14T01:34:38.985" v="5"/>
        <pc:sldMkLst>
          <pc:docMk/>
          <pc:sldMk cId="1385239115" sldId="542"/>
        </pc:sldMkLst>
      </pc:sldChg>
      <pc:sldChg chg="modCm">
        <pc:chgData name="Ayan Daluz" userId="befa8149-c6af-46c9-b27d-15d84abc302f" providerId="ADAL" clId="{12B7930C-3705-474F-8FD6-1E3104AC2F10}" dt="2023-04-14T01:34:46.413" v="6"/>
        <pc:sldMkLst>
          <pc:docMk/>
          <pc:sldMk cId="3590345420" sldId="552"/>
        </pc:sldMkLst>
      </pc:sldChg>
      <pc:sldChg chg="modCm">
        <pc:chgData name="Ayan Daluz" userId="befa8149-c6af-46c9-b27d-15d84abc302f" providerId="ADAL" clId="{12B7930C-3705-474F-8FD6-1E3104AC2F10}" dt="2023-04-14T01:34:53.694" v="7"/>
        <pc:sldMkLst>
          <pc:docMk/>
          <pc:sldMk cId="933910691" sldId="862"/>
        </pc:sldMkLst>
      </pc:sldChg>
      <pc:sldChg chg="modSp mod addCm modCm">
        <pc:chgData name="Ayan Daluz" userId="befa8149-c6af-46c9-b27d-15d84abc302f" providerId="ADAL" clId="{12B7930C-3705-474F-8FD6-1E3104AC2F10}" dt="2023-04-14T01:34:18.500" v="3"/>
        <pc:sldMkLst>
          <pc:docMk/>
          <pc:sldMk cId="2296919426" sldId="903"/>
        </pc:sldMkLst>
        <pc:spChg chg="mod">
          <ac:chgData name="Ayan Daluz" userId="befa8149-c6af-46c9-b27d-15d84abc302f" providerId="ADAL" clId="{12B7930C-3705-474F-8FD6-1E3104AC2F10}" dt="2023-04-14T01:33:22.522" v="1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Cm">
        <pc:chgData name="Ayan Daluz" userId="befa8149-c6af-46c9-b27d-15d84abc302f" providerId="ADAL" clId="{12B7930C-3705-474F-8FD6-1E3104AC2F10}" dt="2023-04-14T01:35:56.721" v="8"/>
        <pc:sldMkLst>
          <pc:docMk/>
          <pc:sldMk cId="1298576575" sldId="1086"/>
        </pc:sldMkLst>
      </pc:sldChg>
      <pc:sldChg chg="modCm">
        <pc:chgData name="Ayan Daluz" userId="befa8149-c6af-46c9-b27d-15d84abc302f" providerId="ADAL" clId="{12B7930C-3705-474F-8FD6-1E3104AC2F10}" dt="2023-04-14T01:36:08.046" v="9"/>
        <pc:sldMkLst>
          <pc:docMk/>
          <pc:sldMk cId="3595824221" sldId="1108"/>
        </pc:sldMkLst>
      </pc:sldChg>
      <pc:sldChg chg="modSp mod modCm">
        <pc:chgData name="Ayan Daluz" userId="befa8149-c6af-46c9-b27d-15d84abc302f" providerId="ADAL" clId="{12B7930C-3705-474F-8FD6-1E3104AC2F10}" dt="2023-04-14T01:36:25.923" v="11"/>
        <pc:sldMkLst>
          <pc:docMk/>
          <pc:sldMk cId="2869569370" sldId="1112"/>
        </pc:sldMkLst>
        <pc:spChg chg="mod">
          <ac:chgData name="Ayan Daluz" userId="befa8149-c6af-46c9-b27d-15d84abc302f" providerId="ADAL" clId="{12B7930C-3705-474F-8FD6-1E3104AC2F10}" dt="2023-04-14T01:36:21.066" v="10" actId="13926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  <pc:docChgLst>
    <pc:chgData name="Van Matibag" userId="07d0c1fc-094e-4961-88da-74bc435cf26d" providerId="ADAL" clId="{3774A567-82B4-4998-9766-F3EA0BF147D8}"/>
    <pc:docChg chg="undo custSel modSld">
      <pc:chgData name="Van Matibag" userId="07d0c1fc-094e-4961-88da-74bc435cf26d" providerId="ADAL" clId="{3774A567-82B4-4998-9766-F3EA0BF147D8}" dt="2022-12-20T03:02:53.044" v="41" actId="1076"/>
      <pc:docMkLst>
        <pc:docMk/>
      </pc:docMkLst>
      <pc:sldChg chg="modSp mod addCm">
        <pc:chgData name="Van Matibag" userId="07d0c1fc-094e-4961-88da-74bc435cf26d" providerId="ADAL" clId="{3774A567-82B4-4998-9766-F3EA0BF147D8}" dt="2022-12-20T02:37:47.780" v="16"/>
        <pc:sldMkLst>
          <pc:docMk/>
          <pc:sldMk cId="933910691" sldId="862"/>
        </pc:sldMkLst>
        <pc:spChg chg="mod">
          <ac:chgData name="Van Matibag" userId="07d0c1fc-094e-4961-88da-74bc435cf26d" providerId="ADAL" clId="{3774A567-82B4-4998-9766-F3EA0BF147D8}" dt="2022-12-20T02:37:27.400" v="15" actId="14100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Van Matibag" userId="07d0c1fc-094e-4961-88da-74bc435cf26d" providerId="ADAL" clId="{3774A567-82B4-4998-9766-F3EA0BF147D8}" dt="2022-12-20T02:34:21.471" v="13"/>
        <pc:sldMkLst>
          <pc:docMk/>
          <pc:sldMk cId="2296919426" sldId="903"/>
        </pc:sldMkLst>
        <pc:spChg chg="mod">
          <ac:chgData name="Van Matibag" userId="07d0c1fc-094e-4961-88da-74bc435cf26d" providerId="ADAL" clId="{3774A567-82B4-4998-9766-F3EA0BF147D8}" dt="2022-12-20T02:33:28.586" v="12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 addCm">
        <pc:chgData name="Van Matibag" userId="07d0c1fc-094e-4961-88da-74bc435cf26d" providerId="ADAL" clId="{3774A567-82B4-4998-9766-F3EA0BF147D8}" dt="2022-12-20T02:38:13.645" v="18"/>
        <pc:sldMkLst>
          <pc:docMk/>
          <pc:sldMk cId="1900475073" sldId="980"/>
        </pc:sldMkLst>
        <pc:spChg chg="mod">
          <ac:chgData name="Van Matibag" userId="07d0c1fc-094e-4961-88da-74bc435cf26d" providerId="ADAL" clId="{3774A567-82B4-4998-9766-F3EA0BF147D8}" dt="2022-12-20T02:38:05.936" v="17" actId="20577"/>
          <ac:spMkLst>
            <pc:docMk/>
            <pc:sldMk cId="1900475073" sldId="980"/>
            <ac:spMk id="9" creationId="{14E7F61D-2ABE-4A6B-9810-194A0899EBE6}"/>
          </ac:spMkLst>
        </pc:spChg>
      </pc:sldChg>
      <pc:sldChg chg="modSp mod">
        <pc:chgData name="Van Matibag" userId="07d0c1fc-094e-4961-88da-74bc435cf26d" providerId="ADAL" clId="{3774A567-82B4-4998-9766-F3EA0BF147D8}" dt="2022-12-20T03:02:28.791" v="39" actId="1076"/>
        <pc:sldMkLst>
          <pc:docMk/>
          <pc:sldMk cId="26034733" sldId="1079"/>
        </pc:sldMkLst>
        <pc:spChg chg="mod">
          <ac:chgData name="Van Matibag" userId="07d0c1fc-094e-4961-88da-74bc435cf26d" providerId="ADAL" clId="{3774A567-82B4-4998-9766-F3EA0BF147D8}" dt="2022-12-20T03:02:23.037" v="38" actId="1076"/>
          <ac:spMkLst>
            <pc:docMk/>
            <pc:sldMk cId="26034733" sldId="1079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28.791" v="39" actId="1076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 addCm">
        <pc:chgData name="Van Matibag" userId="07d0c1fc-094e-4961-88da-74bc435cf26d" providerId="ADAL" clId="{3774A567-82B4-4998-9766-F3EA0BF147D8}" dt="2022-12-20T02:39:19.943" v="24"/>
        <pc:sldMkLst>
          <pc:docMk/>
          <pc:sldMk cId="1138710673" sldId="1080"/>
        </pc:sldMkLst>
        <pc:graphicFrameChg chg="modGraphic">
          <ac:chgData name="Van Matibag" userId="07d0c1fc-094e-4961-88da-74bc435cf26d" providerId="ADAL" clId="{3774A567-82B4-4998-9766-F3EA0BF147D8}" dt="2022-12-20T02:39:05.533" v="23" actId="20577"/>
          <ac:graphicFrameMkLst>
            <pc:docMk/>
            <pc:sldMk cId="1138710673" sldId="1080"/>
            <ac:graphicFrameMk id="2" creationId="{B75CC449-6ECA-478E-A519-09E6BE3045D9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3:02:53.044" v="41" actId="1076"/>
        <pc:sldMkLst>
          <pc:docMk/>
          <pc:sldMk cId="1484009543" sldId="1082"/>
        </pc:sldMkLst>
        <pc:spChg chg="mod">
          <ac:chgData name="Van Matibag" userId="07d0c1fc-094e-4961-88da-74bc435cf26d" providerId="ADAL" clId="{3774A567-82B4-4998-9766-F3EA0BF147D8}" dt="2022-12-20T03:02:46.516" v="40" actId="1076"/>
          <ac:spMkLst>
            <pc:docMk/>
            <pc:sldMk cId="1484009543" sldId="1082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53.044" v="41" actId="1076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2:40:43.488" v="26" actId="1076"/>
        <pc:sldMkLst>
          <pc:docMk/>
          <pc:sldMk cId="1685312109" sldId="1091"/>
        </pc:sldMkLst>
        <pc:spChg chg="mod">
          <ac:chgData name="Van Matibag" userId="07d0c1fc-094e-4961-88da-74bc435cf26d" providerId="ADAL" clId="{3774A567-82B4-4998-9766-F3EA0BF147D8}" dt="2022-12-20T02:40:43.488" v="26" actId="1076"/>
          <ac:spMkLst>
            <pc:docMk/>
            <pc:sldMk cId="1685312109" sldId="1091"/>
            <ac:spMk id="21" creationId="{042D9E7B-D1BB-4A59-8D12-11E6C2FA55AC}"/>
          </ac:spMkLst>
        </pc:spChg>
      </pc:sldChg>
      <pc:sldChg chg="modSp mod">
        <pc:chgData name="Van Matibag" userId="07d0c1fc-094e-4961-88da-74bc435cf26d" providerId="ADAL" clId="{3774A567-82B4-4998-9766-F3EA0BF147D8}" dt="2022-12-20T02:45:28.573" v="34" actId="1076"/>
        <pc:sldMkLst>
          <pc:docMk/>
          <pc:sldMk cId="2786549251" sldId="1093"/>
        </pc:sldMkLst>
        <pc:spChg chg="mod">
          <ac:chgData name="Van Matibag" userId="07d0c1fc-094e-4961-88da-74bc435cf26d" providerId="ADAL" clId="{3774A567-82B4-4998-9766-F3EA0BF147D8}" dt="2022-12-20T02:45:28.573" v="34" actId="1076"/>
          <ac:spMkLst>
            <pc:docMk/>
            <pc:sldMk cId="2786549251" sldId="1093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2:45:27.885" v="33" actId="1076"/>
          <ac:graphicFrameMkLst>
            <pc:docMk/>
            <pc:sldMk cId="2786549251" sldId="1093"/>
            <ac:graphicFrameMk id="6" creationId="{673A8D01-E19C-49A3-94D2-E4D568F2EEC0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3:02:11.807" v="36" actId="1076"/>
        <pc:sldMkLst>
          <pc:docMk/>
          <pc:sldMk cId="2984070314" sldId="1125"/>
        </pc:sldMkLst>
        <pc:spChg chg="mod">
          <ac:chgData name="Van Matibag" userId="07d0c1fc-094e-4961-88da-74bc435cf26d" providerId="ADAL" clId="{3774A567-82B4-4998-9766-F3EA0BF147D8}" dt="2022-12-20T03:02:06.359" v="35" actId="1076"/>
          <ac:spMkLst>
            <pc:docMk/>
            <pc:sldMk cId="2984070314" sldId="1125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11.807" v="36" actId="1076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</pc:docChg>
  </pc:docChgLst>
  <pc:docChgLst>
    <pc:chgData name="Diane Panopio" userId="efd400e1-d7ff-49b4-9825-8c2347ccb731" providerId="ADAL" clId="{DDD9FB26-2FB6-4060-A061-5DF2CD077828}"/>
    <pc:docChg chg="custSel modSld">
      <pc:chgData name="Diane Panopio" userId="efd400e1-d7ff-49b4-9825-8c2347ccb731" providerId="ADAL" clId="{DDD9FB26-2FB6-4060-A061-5DF2CD077828}" dt="2022-12-23T05:35:48.300" v="4" actId="478"/>
      <pc:docMkLst>
        <pc:docMk/>
      </pc:docMkLst>
      <pc:sldChg chg="addSp delSp modSp mod modCm">
        <pc:chgData name="Diane Panopio" userId="efd400e1-d7ff-49b4-9825-8c2347ccb731" providerId="ADAL" clId="{DDD9FB26-2FB6-4060-A061-5DF2CD077828}" dt="2022-12-23T05:35:00.033" v="2" actId="478"/>
        <pc:sldMkLst>
          <pc:docMk/>
          <pc:sldMk cId="1900475073" sldId="980"/>
        </pc:sldMkLst>
        <pc:spChg chg="add del mod">
          <ac:chgData name="Diane Panopio" userId="efd400e1-d7ff-49b4-9825-8c2347ccb731" providerId="ADAL" clId="{DDD9FB26-2FB6-4060-A061-5DF2CD077828}" dt="2022-12-23T05:35:00.033" v="2" actId="478"/>
          <ac:spMkLst>
            <pc:docMk/>
            <pc:sldMk cId="1900475073" sldId="980"/>
            <ac:spMk id="5" creationId="{174C85C9-F22C-7B08-A7F4-EF91D58EAA8E}"/>
          </ac:spMkLst>
        </pc:spChg>
        <pc:spChg chg="del">
          <ac:chgData name="Diane Panopio" userId="efd400e1-d7ff-49b4-9825-8c2347ccb731" providerId="ADAL" clId="{DDD9FB26-2FB6-4060-A061-5DF2CD077828}" dt="2022-12-23T05:34:57.879" v="0" actId="478"/>
          <ac:spMkLst>
            <pc:docMk/>
            <pc:sldMk cId="1900475073" sldId="980"/>
            <ac:spMk id="9" creationId="{14E7F61D-2ABE-4A6B-9810-194A0899EBE6}"/>
          </ac:spMkLst>
        </pc:spChg>
      </pc:sldChg>
      <pc:sldChg chg="addSp delSp modSp mod">
        <pc:chgData name="Diane Panopio" userId="efd400e1-d7ff-49b4-9825-8c2347ccb731" providerId="ADAL" clId="{DDD9FB26-2FB6-4060-A061-5DF2CD077828}" dt="2022-12-23T05:35:48.300" v="4" actId="478"/>
        <pc:sldMkLst>
          <pc:docMk/>
          <pc:sldMk cId="1958335323" sldId="1113"/>
        </pc:sldMkLst>
        <pc:spChg chg="add del mod">
          <ac:chgData name="Diane Panopio" userId="efd400e1-d7ff-49b4-9825-8c2347ccb731" providerId="ADAL" clId="{DDD9FB26-2FB6-4060-A061-5DF2CD077828}" dt="2022-12-23T05:35:48.300" v="4" actId="478"/>
          <ac:spMkLst>
            <pc:docMk/>
            <pc:sldMk cId="1958335323" sldId="1113"/>
            <ac:spMk id="5" creationId="{850B759D-9B0B-0FE8-DC2C-4AD98E5CEF18}"/>
          </ac:spMkLst>
        </pc:spChg>
        <pc:spChg chg="del">
          <ac:chgData name="Diane Panopio" userId="efd400e1-d7ff-49b4-9825-8c2347ccb731" providerId="ADAL" clId="{DDD9FB26-2FB6-4060-A061-5DF2CD077828}" dt="2022-12-23T05:35:46.426" v="3" actId="478"/>
          <ac:spMkLst>
            <pc:docMk/>
            <pc:sldMk cId="1958335323" sldId="1113"/>
            <ac:spMk id="12" creationId="{70AB3EF6-BB7D-4D73-9C21-731770A78952}"/>
          </ac:spMkLst>
        </pc:spChg>
      </pc:sldChg>
    </pc:docChg>
  </pc:docChgLst>
  <pc:docChgLst>
    <pc:chgData name="Gia Timbal" userId="efd2d06c-0825-42ed-ae34-6fe4fc35cdf7" providerId="ADAL" clId="{F4A9B902-D954-4B6F-82DC-43D846A2D8C1}"/>
    <pc:docChg chg="custSel modSld">
      <pc:chgData name="Gia Timbal" userId="efd2d06c-0825-42ed-ae34-6fe4fc35cdf7" providerId="ADAL" clId="{F4A9B902-D954-4B6F-82DC-43D846A2D8C1}" dt="2023-01-12T12:15:25.774" v="27" actId="478"/>
      <pc:docMkLst>
        <pc:docMk/>
      </pc:docMkLst>
      <pc:sldChg chg="delSp mod">
        <pc:chgData name="Gia Timbal" userId="efd2d06c-0825-42ed-ae34-6fe4fc35cdf7" providerId="ADAL" clId="{F4A9B902-D954-4B6F-82DC-43D846A2D8C1}" dt="2023-01-12T12:09:37.695" v="0" actId="478"/>
        <pc:sldMkLst>
          <pc:docMk/>
          <pc:sldMk cId="3894788654" sldId="489"/>
        </pc:sldMkLst>
        <pc:spChg chg="del">
          <ac:chgData name="Gia Timbal" userId="efd2d06c-0825-42ed-ae34-6fe4fc35cdf7" providerId="ADAL" clId="{F4A9B902-D954-4B6F-82DC-43D846A2D8C1}" dt="2023-01-12T12:09:37.695" v="0" actId="478"/>
          <ac:spMkLst>
            <pc:docMk/>
            <pc:sldMk cId="3894788654" sldId="489"/>
            <ac:spMk id="3" creationId="{F858306E-C3B9-BD9E-95A5-68654A7A3953}"/>
          </ac:spMkLst>
        </pc:spChg>
      </pc:sldChg>
      <pc:sldChg chg="delSp mod">
        <pc:chgData name="Gia Timbal" userId="efd2d06c-0825-42ed-ae34-6fe4fc35cdf7" providerId="ADAL" clId="{F4A9B902-D954-4B6F-82DC-43D846A2D8C1}" dt="2023-01-12T12:09:56.766" v="1" actId="478"/>
        <pc:sldMkLst>
          <pc:docMk/>
          <pc:sldMk cId="2223673251" sldId="833"/>
        </pc:sldMkLst>
        <pc:spChg chg="del">
          <ac:chgData name="Gia Timbal" userId="efd2d06c-0825-42ed-ae34-6fe4fc35cdf7" providerId="ADAL" clId="{F4A9B902-D954-4B6F-82DC-43D846A2D8C1}" dt="2023-01-12T12:09:56.766" v="1" actId="478"/>
          <ac:spMkLst>
            <pc:docMk/>
            <pc:sldMk cId="2223673251" sldId="833"/>
            <ac:spMk id="3" creationId="{90230F7D-A14E-9A53-9C37-ECC11C5CF598}"/>
          </ac:spMkLst>
        </pc:spChg>
      </pc:sldChg>
      <pc:sldChg chg="modSp mod">
        <pc:chgData name="Gia Timbal" userId="efd2d06c-0825-42ed-ae34-6fe4fc35cdf7" providerId="ADAL" clId="{F4A9B902-D954-4B6F-82DC-43D846A2D8C1}" dt="2023-01-12T12:13:44.373" v="12" actId="1076"/>
        <pc:sldMkLst>
          <pc:docMk/>
          <pc:sldMk cId="26034733" sldId="1079"/>
        </pc:sldMkLst>
        <pc:spChg chg="mod">
          <ac:chgData name="Gia Timbal" userId="efd2d06c-0825-42ed-ae34-6fe4fc35cdf7" providerId="ADAL" clId="{F4A9B902-D954-4B6F-82DC-43D846A2D8C1}" dt="2023-01-12T12:13:41.366" v="11" actId="1076"/>
          <ac:spMkLst>
            <pc:docMk/>
            <pc:sldMk cId="26034733" sldId="1079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44.373" v="12" actId="1076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35.797" v="21" actId="1076"/>
        <pc:sldMkLst>
          <pc:docMk/>
          <pc:sldMk cId="1484009543" sldId="1082"/>
        </pc:sldMkLst>
        <pc:spChg chg="mod">
          <ac:chgData name="Gia Timbal" userId="efd2d06c-0825-42ed-ae34-6fe4fc35cdf7" providerId="ADAL" clId="{F4A9B902-D954-4B6F-82DC-43D846A2D8C1}" dt="2023-01-12T12:14:35.797" v="21" actId="1076"/>
          <ac:spMkLst>
            <pc:docMk/>
            <pc:sldMk cId="1484009543" sldId="1082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28.782" v="20" actId="1076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delSp mod">
        <pc:chgData name="Gia Timbal" userId="efd2d06c-0825-42ed-ae34-6fe4fc35cdf7" providerId="ADAL" clId="{F4A9B902-D954-4B6F-82DC-43D846A2D8C1}" dt="2023-01-12T12:15:08.141" v="26" actId="478"/>
        <pc:sldMkLst>
          <pc:docMk/>
          <pc:sldMk cId="3251073298" sldId="1087"/>
        </pc:sldMkLst>
        <pc:spChg chg="del">
          <ac:chgData name="Gia Timbal" userId="efd2d06c-0825-42ed-ae34-6fe4fc35cdf7" providerId="ADAL" clId="{F4A9B902-D954-4B6F-82DC-43D846A2D8C1}" dt="2023-01-12T12:15:08.141" v="26" actId="478"/>
          <ac:spMkLst>
            <pc:docMk/>
            <pc:sldMk cId="3251073298" sldId="1087"/>
            <ac:spMk id="3" creationId="{B55C1BD7-3A10-EA9E-941C-2C0CAC03FCE6}"/>
          </ac:spMkLst>
        </pc:spChg>
      </pc:sldChg>
      <pc:sldChg chg="delSp mod">
        <pc:chgData name="Gia Timbal" userId="efd2d06c-0825-42ed-ae34-6fe4fc35cdf7" providerId="ADAL" clId="{F4A9B902-D954-4B6F-82DC-43D846A2D8C1}" dt="2023-01-12T12:15:25.774" v="27" actId="478"/>
        <pc:sldMkLst>
          <pc:docMk/>
          <pc:sldMk cId="4228961576" sldId="1109"/>
        </pc:sldMkLst>
        <pc:spChg chg="del">
          <ac:chgData name="Gia Timbal" userId="efd2d06c-0825-42ed-ae34-6fe4fc35cdf7" providerId="ADAL" clId="{F4A9B902-D954-4B6F-82DC-43D846A2D8C1}" dt="2023-01-12T12:15:25.774" v="27" actId="478"/>
          <ac:spMkLst>
            <pc:docMk/>
            <pc:sldMk cId="4228961576" sldId="1109"/>
            <ac:spMk id="3" creationId="{ECE2C97E-0A33-725E-63B9-FBE92F592B06}"/>
          </ac:spMkLst>
        </pc:spChg>
      </pc:sldChg>
      <pc:sldChg chg="modSp mod">
        <pc:chgData name="Gia Timbal" userId="efd2d06c-0825-42ed-ae34-6fe4fc35cdf7" providerId="ADAL" clId="{F4A9B902-D954-4B6F-82DC-43D846A2D8C1}" dt="2023-01-12T12:13:35.309" v="10" actId="1076"/>
        <pc:sldMkLst>
          <pc:docMk/>
          <pc:sldMk cId="2984070314" sldId="1125"/>
        </pc:sldMkLst>
        <pc:spChg chg="mod">
          <ac:chgData name="Gia Timbal" userId="efd2d06c-0825-42ed-ae34-6fe4fc35cdf7" providerId="ADAL" clId="{F4A9B902-D954-4B6F-82DC-43D846A2D8C1}" dt="2023-01-12T12:12:44.310" v="4" actId="1076"/>
          <ac:spMkLst>
            <pc:docMk/>
            <pc:sldMk cId="2984070314" sldId="1125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35.309" v="10" actId="1076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3:19.261" v="9" actId="1076"/>
        <pc:sldMkLst>
          <pc:docMk/>
          <pc:sldMk cId="1426683713" sldId="1128"/>
        </pc:sldMkLst>
        <pc:spChg chg="mod">
          <ac:chgData name="Gia Timbal" userId="efd2d06c-0825-42ed-ae34-6fe4fc35cdf7" providerId="ADAL" clId="{F4A9B902-D954-4B6F-82DC-43D846A2D8C1}" dt="2023-01-12T12:13:07.262" v="8" actId="1076"/>
          <ac:spMkLst>
            <pc:docMk/>
            <pc:sldMk cId="1426683713" sldId="1128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19.261" v="9" actId="1076"/>
          <ac:graphicFrameMkLst>
            <pc:docMk/>
            <pc:sldMk cId="1426683713" sldId="1128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08.911" v="16" actId="1076"/>
        <pc:sldMkLst>
          <pc:docMk/>
          <pc:sldMk cId="4005465998" sldId="1129"/>
        </pc:sldMkLst>
        <pc:spChg chg="mod">
          <ac:chgData name="Gia Timbal" userId="efd2d06c-0825-42ed-ae34-6fe4fc35cdf7" providerId="ADAL" clId="{F4A9B902-D954-4B6F-82DC-43D846A2D8C1}" dt="2023-01-12T12:14:02.677" v="15" actId="1076"/>
          <ac:spMkLst>
            <pc:docMk/>
            <pc:sldMk cId="4005465998" sldId="1129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08.911" v="16" actId="1076"/>
          <ac:graphicFrameMkLst>
            <pc:docMk/>
            <pc:sldMk cId="4005465998" sldId="1129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59.566" v="25" actId="1076"/>
        <pc:sldMkLst>
          <pc:docMk/>
          <pc:sldMk cId="1277167321" sldId="1130"/>
        </pc:sldMkLst>
        <pc:spChg chg="mod">
          <ac:chgData name="Gia Timbal" userId="efd2d06c-0825-42ed-ae34-6fe4fc35cdf7" providerId="ADAL" clId="{F4A9B902-D954-4B6F-82DC-43D846A2D8C1}" dt="2023-01-12T12:14:57.038" v="24" actId="1076"/>
          <ac:spMkLst>
            <pc:docMk/>
            <pc:sldMk cId="1277167321" sldId="1130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59.566" v="25" actId="1076"/>
          <ac:graphicFrameMkLst>
            <pc:docMk/>
            <pc:sldMk cId="1277167321" sldId="1130"/>
            <ac:graphicFrameMk id="2" creationId="{B75CC449-6ECA-478E-A519-09E6BE3045D9}"/>
          </ac:graphicFrameMkLst>
        </pc:graphicFrameChg>
      </pc:sldChg>
    </pc:docChg>
  </pc:docChgLst>
  <pc:docChgLst>
    <pc:chgData name="Shaira Teneza" userId="54b7cb2e-4ead-41c6-a99a-9b0ab1b6b958" providerId="ADAL" clId="{B6EEC8FE-8D11-4974-B9C5-DFF594559A64}"/>
    <pc:docChg chg="modSld">
      <pc:chgData name="Shaira Teneza" userId="54b7cb2e-4ead-41c6-a99a-9b0ab1b6b958" providerId="ADAL" clId="{B6EEC8FE-8D11-4974-B9C5-DFF594559A64}" dt="2023-08-17T03:07:29.655" v="5" actId="20577"/>
      <pc:docMkLst>
        <pc:docMk/>
      </pc:docMkLst>
      <pc:sldChg chg="modSp mod">
        <pc:chgData name="Shaira Teneza" userId="54b7cb2e-4ead-41c6-a99a-9b0ab1b6b958" providerId="ADAL" clId="{B6EEC8FE-8D11-4974-B9C5-DFF594559A64}" dt="2023-08-17T03:04:07.545" v="4" actId="20577"/>
        <pc:sldMkLst>
          <pc:docMk/>
          <pc:sldMk cId="4273848527" sldId="1077"/>
        </pc:sldMkLst>
        <pc:graphicFrameChg chg="modGraphic">
          <ac:chgData name="Shaira Teneza" userId="54b7cb2e-4ead-41c6-a99a-9b0ab1b6b958" providerId="ADAL" clId="{B6EEC8FE-8D11-4974-B9C5-DFF594559A64}" dt="2023-08-17T03:04:07.545" v="4" actId="20577"/>
          <ac:graphicFrameMkLst>
            <pc:docMk/>
            <pc:sldMk cId="4273848527" sldId="1077"/>
            <ac:graphicFrameMk id="2" creationId="{B75CC449-6ECA-478E-A519-09E6BE3045D9}"/>
          </ac:graphicFrameMkLst>
        </pc:graphicFrameChg>
      </pc:sldChg>
      <pc:sldChg chg="modSp mod">
        <pc:chgData name="Shaira Teneza" userId="54b7cb2e-4ead-41c6-a99a-9b0ab1b6b958" providerId="ADAL" clId="{B6EEC8FE-8D11-4974-B9C5-DFF594559A64}" dt="2023-08-17T03:07:29.655" v="5" actId="20577"/>
        <pc:sldMkLst>
          <pc:docMk/>
          <pc:sldMk cId="1982779593" sldId="1090"/>
        </pc:sldMkLst>
        <pc:spChg chg="mod">
          <ac:chgData name="Shaira Teneza" userId="54b7cb2e-4ead-41c6-a99a-9b0ab1b6b958" providerId="ADAL" clId="{B6EEC8FE-8D11-4974-B9C5-DFF594559A64}" dt="2023-08-17T03:07:29.655" v="5" actId="20577"/>
          <ac:spMkLst>
            <pc:docMk/>
            <pc:sldMk cId="1982779593" sldId="1090"/>
            <ac:spMk id="6" creationId="{41F2C4F9-05EB-427B-9189-A35D584F012B}"/>
          </ac:spMkLst>
        </pc:spChg>
      </pc:sldChg>
      <pc:sldChg chg="modSp mod addCm">
        <pc:chgData name="Shaira Teneza" userId="54b7cb2e-4ead-41c6-a99a-9b0ab1b6b958" providerId="ADAL" clId="{B6EEC8FE-8D11-4974-B9C5-DFF594559A64}" dt="2023-08-17T02:46:34.880" v="1"/>
        <pc:sldMkLst>
          <pc:docMk/>
          <pc:sldMk cId="1685312109" sldId="1091"/>
        </pc:sldMkLst>
        <pc:spChg chg="mod">
          <ac:chgData name="Shaira Teneza" userId="54b7cb2e-4ead-41c6-a99a-9b0ab1b6b958" providerId="ADAL" clId="{B6EEC8FE-8D11-4974-B9C5-DFF594559A64}" dt="2023-08-17T02:46:19.546" v="0" actId="13926"/>
          <ac:spMkLst>
            <pc:docMk/>
            <pc:sldMk cId="1685312109" sldId="1091"/>
            <ac:spMk id="21" creationId="{042D9E7B-D1BB-4A59-8D12-11E6C2FA55A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Shaira Teneza" userId="54b7cb2e-4ead-41c6-a99a-9b0ab1b6b958" providerId="ADAL" clId="{B6EEC8FE-8D11-4974-B9C5-DFF594559A64}" dt="2023-08-17T02:46:34.880" v="1"/>
              <pc2:cmMkLst xmlns:pc2="http://schemas.microsoft.com/office/powerpoint/2019/9/main/command">
                <pc:docMk/>
                <pc:sldMk cId="1685312109" sldId="1091"/>
                <pc2:cmMk id="{9F3E7E45-DA78-4BB2-8B5C-661B1D85C39D}"/>
              </pc2:cmMkLst>
            </pc226:cmChg>
          </p:ext>
        </pc:extLst>
      </pc:sldChg>
      <pc:sldChg chg="modSp mod addCm">
        <pc:chgData name="Shaira Teneza" userId="54b7cb2e-4ead-41c6-a99a-9b0ab1b6b958" providerId="ADAL" clId="{B6EEC8FE-8D11-4974-B9C5-DFF594559A64}" dt="2023-08-17T02:46:57.226" v="3"/>
        <pc:sldMkLst>
          <pc:docMk/>
          <pc:sldMk cId="696618302" sldId="1116"/>
        </pc:sldMkLst>
        <pc:spChg chg="mod">
          <ac:chgData name="Shaira Teneza" userId="54b7cb2e-4ead-41c6-a99a-9b0ab1b6b958" providerId="ADAL" clId="{B6EEC8FE-8D11-4974-B9C5-DFF594559A64}" dt="2023-08-17T02:46:42.193" v="2" actId="13926"/>
          <ac:spMkLst>
            <pc:docMk/>
            <pc:sldMk cId="696618302" sldId="1116"/>
            <ac:spMk id="21" creationId="{042D9E7B-D1BB-4A59-8D12-11E6C2FA55A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Shaira Teneza" userId="54b7cb2e-4ead-41c6-a99a-9b0ab1b6b958" providerId="ADAL" clId="{B6EEC8FE-8D11-4974-B9C5-DFF594559A64}" dt="2023-08-17T02:46:57.226" v="3"/>
              <pc2:cmMkLst xmlns:pc2="http://schemas.microsoft.com/office/powerpoint/2019/9/main/command">
                <pc:docMk/>
                <pc:sldMk cId="696618302" sldId="1116"/>
                <pc2:cmMk id="{64193767-A486-4077-A062-BCA3881EAB74}"/>
              </pc2:cmMkLst>
            </pc226:cmChg>
          </p:ext>
        </pc:extLst>
      </pc:sldChg>
    </pc:docChg>
  </pc:docChgLst>
  <pc:docChgLst>
    <pc:chgData name="Josef Rodis" userId="4c2fe6b2-b78e-4fe9-8472-2d564a269380" providerId="ADAL" clId="{737F41E2-7CFE-45A8-AA6E-5CD9F4B50A31}"/>
    <pc:docChg chg="undo custSel addSld modSld modSection">
      <pc:chgData name="Josef Rodis" userId="4c2fe6b2-b78e-4fe9-8472-2d564a269380" providerId="ADAL" clId="{737F41E2-7CFE-45A8-AA6E-5CD9F4B50A31}" dt="2023-01-10T23:00:42.295" v="277" actId="14100"/>
      <pc:docMkLst>
        <pc:docMk/>
      </pc:docMkLst>
      <pc:sldChg chg="modSp mod">
        <pc:chgData name="Josef Rodis" userId="4c2fe6b2-b78e-4fe9-8472-2d564a269380" providerId="ADAL" clId="{737F41E2-7CFE-45A8-AA6E-5CD9F4B50A31}" dt="2023-01-10T21:49:31.775" v="19" actId="14100"/>
        <pc:sldMkLst>
          <pc:docMk/>
          <pc:sldMk cId="2474872708" sldId="486"/>
        </pc:sldMkLst>
        <pc:spChg chg="mod">
          <ac:chgData name="Josef Rodis" userId="4c2fe6b2-b78e-4fe9-8472-2d564a269380" providerId="ADAL" clId="{737F41E2-7CFE-45A8-AA6E-5CD9F4B50A31}" dt="2023-01-10T21:49:31.775" v="19" actId="14100"/>
          <ac:spMkLst>
            <pc:docMk/>
            <pc:sldMk cId="2474872708" sldId="486"/>
            <ac:spMk id="7" creationId="{DAA945A5-8FEA-4C12-8848-FA2AE3698B17}"/>
          </ac:spMkLst>
        </pc:spChg>
      </pc:sldChg>
      <pc:sldChg chg="addSp delSp modSp mod">
        <pc:chgData name="Josef Rodis" userId="4c2fe6b2-b78e-4fe9-8472-2d564a269380" providerId="ADAL" clId="{737F41E2-7CFE-45A8-AA6E-5CD9F4B50A31}" dt="2023-01-10T21:49:41.312" v="20" actId="478"/>
        <pc:sldMkLst>
          <pc:docMk/>
          <pc:sldMk cId="3894788654" sldId="489"/>
        </pc:sldMkLst>
        <pc:spChg chg="add mod">
          <ac:chgData name="Josef Rodis" userId="4c2fe6b2-b78e-4fe9-8472-2d564a269380" providerId="ADAL" clId="{737F41E2-7CFE-45A8-AA6E-5CD9F4B50A31}" dt="2023-01-10T21:49:41.312" v="20" actId="478"/>
          <ac:spMkLst>
            <pc:docMk/>
            <pc:sldMk cId="3894788654" sldId="489"/>
            <ac:spMk id="3" creationId="{F858306E-C3B9-BD9E-95A5-68654A7A3953}"/>
          </ac:spMkLst>
        </pc:spChg>
        <pc:spChg chg="del">
          <ac:chgData name="Josef Rodis" userId="4c2fe6b2-b78e-4fe9-8472-2d564a269380" providerId="ADAL" clId="{737F41E2-7CFE-45A8-AA6E-5CD9F4B50A31}" dt="2023-01-10T21:49:41.312" v="20" actId="478"/>
          <ac:spMkLst>
            <pc:docMk/>
            <pc:sldMk cId="3894788654" sldId="489"/>
            <ac:spMk id="9" creationId="{C430A63E-2CC3-410C-B3E4-E0F991DAC9C2}"/>
          </ac:spMkLst>
        </pc:spChg>
      </pc:sldChg>
      <pc:sldChg chg="modSp mod">
        <pc:chgData name="Josef Rodis" userId="4c2fe6b2-b78e-4fe9-8472-2d564a269380" providerId="ADAL" clId="{737F41E2-7CFE-45A8-AA6E-5CD9F4B50A31}" dt="2023-01-10T21:44:25.969" v="0" actId="14100"/>
        <pc:sldMkLst>
          <pc:docMk/>
          <pc:sldMk cId="4231795659" sldId="490"/>
        </pc:sldMkLst>
        <pc:spChg chg="mod">
          <ac:chgData name="Josef Rodis" userId="4c2fe6b2-b78e-4fe9-8472-2d564a269380" providerId="ADAL" clId="{737F41E2-7CFE-45A8-AA6E-5CD9F4B50A31}" dt="2023-01-10T21:44:25.969" v="0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9:21.489" v="240" actId="20577"/>
        <pc:sldMkLst>
          <pc:docMk/>
          <pc:sldMk cId="623038521" sldId="506"/>
        </pc:sldMkLst>
        <pc:spChg chg="mod">
          <ac:chgData name="Josef Rodis" userId="4c2fe6b2-b78e-4fe9-8472-2d564a269380" providerId="ADAL" clId="{737F41E2-7CFE-45A8-AA6E-5CD9F4B50A31}" dt="2023-01-10T22:49:21.489" v="240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Josef Rodis" userId="4c2fe6b2-b78e-4fe9-8472-2d564a269380" providerId="ADAL" clId="{737F41E2-7CFE-45A8-AA6E-5CD9F4B50A31}" dt="2023-01-10T21:53:05.047" v="41" actId="14100"/>
        <pc:sldMkLst>
          <pc:docMk/>
          <pc:sldMk cId="2765528045" sldId="539"/>
        </pc:sldMkLst>
        <pc:spChg chg="mod">
          <ac:chgData name="Josef Rodis" userId="4c2fe6b2-b78e-4fe9-8472-2d564a269380" providerId="ADAL" clId="{737F41E2-7CFE-45A8-AA6E-5CD9F4B50A31}" dt="2023-01-10T21:52:50.777" v="38" actId="14100"/>
          <ac:spMkLst>
            <pc:docMk/>
            <pc:sldMk cId="2765528045" sldId="539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1:53:05.047" v="41" actId="14100"/>
          <ac:graphicFrameMkLst>
            <pc:docMk/>
            <pc:sldMk cId="2765528045" sldId="539"/>
            <ac:graphicFrameMk id="2" creationId="{D0088C4B-3AB6-4346-A1F6-BF751B58337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6:05.783" v="57" actId="14100"/>
        <pc:sldMkLst>
          <pc:docMk/>
          <pc:sldMk cId="3590345420" sldId="552"/>
        </pc:sldMkLst>
        <pc:spChg chg="mod">
          <ac:chgData name="Josef Rodis" userId="4c2fe6b2-b78e-4fe9-8472-2d564a269380" providerId="ADAL" clId="{737F41E2-7CFE-45A8-AA6E-5CD9F4B50A31}" dt="2023-01-10T21:56:05.783" v="57" actId="14100"/>
          <ac:spMkLst>
            <pc:docMk/>
            <pc:sldMk cId="3590345420" sldId="552"/>
            <ac:spMk id="7" creationId="{DAA945A5-8FEA-4C12-8848-FA2AE3698B17}"/>
          </ac:spMkLst>
        </pc:spChg>
        <pc:picChg chg="mod">
          <ac:chgData name="Josef Rodis" userId="4c2fe6b2-b78e-4fe9-8472-2d564a269380" providerId="ADAL" clId="{737F41E2-7CFE-45A8-AA6E-5CD9F4B50A31}" dt="2023-01-10T21:55:59.342" v="56" actId="14100"/>
          <ac:picMkLst>
            <pc:docMk/>
            <pc:sldMk cId="3590345420" sldId="552"/>
            <ac:picMk id="2" creationId="{00000000-0000-0000-0000-000000000000}"/>
          </ac:picMkLst>
        </pc:picChg>
      </pc:sldChg>
      <pc:sldChg chg="modSp mod">
        <pc:chgData name="Josef Rodis" userId="4c2fe6b2-b78e-4fe9-8472-2d564a269380" providerId="ADAL" clId="{737F41E2-7CFE-45A8-AA6E-5CD9F4B50A31}" dt="2023-01-10T21:55:11.093" v="52" actId="20577"/>
        <pc:sldMkLst>
          <pc:docMk/>
          <pc:sldMk cId="2054651744" sldId="588"/>
        </pc:sldMkLst>
        <pc:spChg chg="mod">
          <ac:chgData name="Josef Rodis" userId="4c2fe6b2-b78e-4fe9-8472-2d564a269380" providerId="ADAL" clId="{737F41E2-7CFE-45A8-AA6E-5CD9F4B50A31}" dt="2023-01-10T21:55:11.093" v="52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5:28.385" v="53" actId="14100"/>
        <pc:sldMkLst>
          <pc:docMk/>
          <pc:sldMk cId="3747594541" sldId="589"/>
        </pc:sldMkLst>
        <pc:spChg chg="mod">
          <ac:chgData name="Josef Rodis" userId="4c2fe6b2-b78e-4fe9-8472-2d564a269380" providerId="ADAL" clId="{737F41E2-7CFE-45A8-AA6E-5CD9F4B50A31}" dt="2023-01-10T21:55:28.385" v="53" actId="14100"/>
          <ac:spMkLst>
            <pc:docMk/>
            <pc:sldMk cId="3747594541" sldId="58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2:04.787" v="36" actId="14100"/>
        <pc:sldMkLst>
          <pc:docMk/>
          <pc:sldMk cId="902981909" sldId="814"/>
        </pc:sldMkLst>
        <pc:spChg chg="mod">
          <ac:chgData name="Josef Rodis" userId="4c2fe6b2-b78e-4fe9-8472-2d564a269380" providerId="ADAL" clId="{737F41E2-7CFE-45A8-AA6E-5CD9F4B50A31}" dt="2023-01-10T21:52:04.787" v="36" actId="14100"/>
          <ac:spMkLst>
            <pc:docMk/>
            <pc:sldMk cId="902981909" sldId="81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2:20.893" v="37" actId="14100"/>
        <pc:sldMkLst>
          <pc:docMk/>
          <pc:sldMk cId="2736398781" sldId="824"/>
        </pc:sldMkLst>
        <pc:spChg chg="mod">
          <ac:chgData name="Josef Rodis" userId="4c2fe6b2-b78e-4fe9-8472-2d564a269380" providerId="ADAL" clId="{737F41E2-7CFE-45A8-AA6E-5CD9F4B50A31}" dt="2023-01-10T21:52:20.893" v="37" actId="14100"/>
          <ac:spMkLst>
            <pc:docMk/>
            <pc:sldMk cId="2736398781" sldId="824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1:56:43.511" v="59" actId="14100"/>
        <pc:sldMkLst>
          <pc:docMk/>
          <pc:sldMk cId="2223673251" sldId="833"/>
        </pc:sldMkLst>
        <pc:spChg chg="add mod">
          <ac:chgData name="Josef Rodis" userId="4c2fe6b2-b78e-4fe9-8472-2d564a269380" providerId="ADAL" clId="{737F41E2-7CFE-45A8-AA6E-5CD9F4B50A31}" dt="2023-01-10T21:56:32.250" v="58" actId="478"/>
          <ac:spMkLst>
            <pc:docMk/>
            <pc:sldMk cId="2223673251" sldId="833"/>
            <ac:spMk id="3" creationId="{90230F7D-A14E-9A53-9C37-ECC11C5CF598}"/>
          </ac:spMkLst>
        </pc:spChg>
        <pc:spChg chg="del">
          <ac:chgData name="Josef Rodis" userId="4c2fe6b2-b78e-4fe9-8472-2d564a269380" providerId="ADAL" clId="{737F41E2-7CFE-45A8-AA6E-5CD9F4B50A31}" dt="2023-01-10T21:56:32.250" v="58" actId="478"/>
          <ac:spMkLst>
            <pc:docMk/>
            <pc:sldMk cId="2223673251" sldId="833"/>
            <ac:spMk id="5" creationId="{05A713DD-4040-4EBB-8DA5-D5F0900EDB7C}"/>
          </ac:spMkLst>
        </pc:spChg>
        <pc:spChg chg="mod">
          <ac:chgData name="Josef Rodis" userId="4c2fe6b2-b78e-4fe9-8472-2d564a269380" providerId="ADAL" clId="{737F41E2-7CFE-45A8-AA6E-5CD9F4B50A31}" dt="2023-01-10T21:56:43.511" v="59" actId="14100"/>
          <ac:spMkLst>
            <pc:docMk/>
            <pc:sldMk cId="2223673251" sldId="833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9:00.747" v="273" actId="1076"/>
        <pc:sldMkLst>
          <pc:docMk/>
          <pc:sldMk cId="933910691" sldId="862"/>
        </pc:sldMkLst>
        <pc:spChg chg="mod">
          <ac:chgData name="Josef Rodis" userId="4c2fe6b2-b78e-4fe9-8472-2d564a269380" providerId="ADAL" clId="{737F41E2-7CFE-45A8-AA6E-5CD9F4B50A31}" dt="2023-01-10T21:58:12.114" v="62" actId="14100"/>
          <ac:spMkLst>
            <pc:docMk/>
            <pc:sldMk cId="933910691" sldId="862"/>
            <ac:spMk id="7" creationId="{DAA945A5-8FEA-4C12-8848-FA2AE3698B17}"/>
          </ac:spMkLst>
        </pc:spChg>
        <pc:picChg chg="del">
          <ac:chgData name="Josef Rodis" userId="4c2fe6b2-b78e-4fe9-8472-2d564a269380" providerId="ADAL" clId="{737F41E2-7CFE-45A8-AA6E-5CD9F4B50A31}" dt="2023-01-10T22:58:56.180" v="272" actId="478"/>
          <ac:picMkLst>
            <pc:docMk/>
            <pc:sldMk cId="933910691" sldId="862"/>
            <ac:picMk id="2" creationId="{00000000-0000-0000-0000-000000000000}"/>
          </ac:picMkLst>
        </pc:picChg>
        <pc:picChg chg="add mod">
          <ac:chgData name="Josef Rodis" userId="4c2fe6b2-b78e-4fe9-8472-2d564a269380" providerId="ADAL" clId="{737F41E2-7CFE-45A8-AA6E-5CD9F4B50A31}" dt="2023-01-10T22:59:00.747" v="273" actId="1076"/>
          <ac:picMkLst>
            <pc:docMk/>
            <pc:sldMk cId="933910691" sldId="862"/>
            <ac:picMk id="4" creationId="{6173C641-6372-E2F3-9C82-0CAEF1405ED1}"/>
          </ac:picMkLst>
        </pc:picChg>
      </pc:sldChg>
      <pc:sldChg chg="modSp mod">
        <pc:chgData name="Josef Rodis" userId="4c2fe6b2-b78e-4fe9-8472-2d564a269380" providerId="ADAL" clId="{737F41E2-7CFE-45A8-AA6E-5CD9F4B50A31}" dt="2023-01-10T21:48:13.236" v="13" actId="20577"/>
        <pc:sldMkLst>
          <pc:docMk/>
          <pc:sldMk cId="2296919426" sldId="903"/>
        </pc:sldMkLst>
        <pc:spChg chg="mod">
          <ac:chgData name="Josef Rodis" userId="4c2fe6b2-b78e-4fe9-8472-2d564a269380" providerId="ADAL" clId="{737F41E2-7CFE-45A8-AA6E-5CD9F4B50A31}" dt="2023-01-10T21:48:13.236" v="13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4:12.828" v="43" actId="14100"/>
        <pc:sldMkLst>
          <pc:docMk/>
          <pc:sldMk cId="3620894582" sldId="920"/>
        </pc:sldMkLst>
        <pc:spChg chg="mod">
          <ac:chgData name="Josef Rodis" userId="4c2fe6b2-b78e-4fe9-8472-2d564a269380" providerId="ADAL" clId="{737F41E2-7CFE-45A8-AA6E-5CD9F4B50A31}" dt="2023-01-10T21:54:12.828" v="43" actId="14100"/>
          <ac:spMkLst>
            <pc:docMk/>
            <pc:sldMk cId="3620894582" sldId="920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4:34.053" v="46" actId="14100"/>
        <pc:sldMkLst>
          <pc:docMk/>
          <pc:sldMk cId="819692840" sldId="940"/>
        </pc:sldMkLst>
        <pc:spChg chg="mod">
          <ac:chgData name="Josef Rodis" userId="4c2fe6b2-b78e-4fe9-8472-2d564a269380" providerId="ADAL" clId="{737F41E2-7CFE-45A8-AA6E-5CD9F4B50A31}" dt="2023-01-10T21:54:27.438" v="44" actId="14100"/>
          <ac:spMkLst>
            <pc:docMk/>
            <pc:sldMk cId="819692840" sldId="94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4:34.053" v="46" actId="14100"/>
          <ac:graphicFrameMkLst>
            <pc:docMk/>
            <pc:sldMk cId="819692840" sldId="940"/>
            <ac:graphicFrameMk id="7" creationId="{7ECD970A-6CC7-4446-AA5C-E9C0E2CC1047}"/>
          </ac:graphicFrameMkLst>
        </pc:graphicFrameChg>
      </pc:sldChg>
      <pc:sldChg chg="delSp modSp mod">
        <pc:chgData name="Josef Rodis" userId="4c2fe6b2-b78e-4fe9-8472-2d564a269380" providerId="ADAL" clId="{737F41E2-7CFE-45A8-AA6E-5CD9F4B50A31}" dt="2023-01-10T23:00:42.295" v="277" actId="14100"/>
        <pc:sldMkLst>
          <pc:docMk/>
          <pc:sldMk cId="1750980858" sldId="959"/>
        </pc:sldMkLst>
        <pc:spChg chg="mod">
          <ac:chgData name="Josef Rodis" userId="4c2fe6b2-b78e-4fe9-8472-2d564a269380" providerId="ADAL" clId="{737F41E2-7CFE-45A8-AA6E-5CD9F4B50A31}" dt="2023-01-10T23:00:42.295" v="277" actId="14100"/>
          <ac:spMkLst>
            <pc:docMk/>
            <pc:sldMk cId="1750980858" sldId="959"/>
            <ac:spMk id="8" creationId="{09A5EBD4-C0CB-4A46-BCDB-15759EB64D6E}"/>
          </ac:spMkLst>
        </pc:spChg>
        <pc:picChg chg="del">
          <ac:chgData name="Josef Rodis" userId="4c2fe6b2-b78e-4fe9-8472-2d564a269380" providerId="ADAL" clId="{737F41E2-7CFE-45A8-AA6E-5CD9F4B50A31}" dt="2023-01-10T23:00:37.492" v="276" actId="478"/>
          <ac:picMkLst>
            <pc:docMk/>
            <pc:sldMk cId="1750980858" sldId="959"/>
            <ac:picMk id="9" creationId="{B29A50D6-A1D0-4598-83B0-B3AF7044785F}"/>
          </ac:picMkLst>
        </pc:picChg>
      </pc:sldChg>
      <pc:sldChg chg="modSp mod">
        <pc:chgData name="Josef Rodis" userId="4c2fe6b2-b78e-4fe9-8472-2d564a269380" providerId="ADAL" clId="{737F41E2-7CFE-45A8-AA6E-5CD9F4B50A31}" dt="2023-01-10T21:57:45.973" v="61" actId="14100"/>
        <pc:sldMkLst>
          <pc:docMk/>
          <pc:sldMk cId="4285245223" sldId="970"/>
        </pc:sldMkLst>
        <pc:spChg chg="mod">
          <ac:chgData name="Josef Rodis" userId="4c2fe6b2-b78e-4fe9-8472-2d564a269380" providerId="ADAL" clId="{737F41E2-7CFE-45A8-AA6E-5CD9F4B50A31}" dt="2023-01-10T21:57:45.973" v="61" actId="14100"/>
          <ac:spMkLst>
            <pc:docMk/>
            <pc:sldMk cId="4285245223" sldId="970"/>
            <ac:spMk id="21" creationId="{042D9E7B-D1BB-4A59-8D12-11E6C2FA55AC}"/>
          </ac:spMkLst>
        </pc:spChg>
      </pc:sldChg>
      <pc:sldChg chg="delSp modSp mod">
        <pc:chgData name="Josef Rodis" userId="4c2fe6b2-b78e-4fe9-8472-2d564a269380" providerId="ADAL" clId="{737F41E2-7CFE-45A8-AA6E-5CD9F4B50A31}" dt="2023-01-10T22:59:50.552" v="275" actId="14100"/>
        <pc:sldMkLst>
          <pc:docMk/>
          <pc:sldMk cId="1253282812" sldId="971"/>
        </pc:sldMkLst>
        <pc:spChg chg="mod">
          <ac:chgData name="Josef Rodis" userId="4c2fe6b2-b78e-4fe9-8472-2d564a269380" providerId="ADAL" clId="{737F41E2-7CFE-45A8-AA6E-5CD9F4B50A31}" dt="2023-01-10T22:59:50.552" v="275" actId="14100"/>
          <ac:spMkLst>
            <pc:docMk/>
            <pc:sldMk cId="1253282812" sldId="971"/>
            <ac:spMk id="7" creationId="{15B0ED75-7F66-4265-AA7A-A38FDCEC7B0A}"/>
          </ac:spMkLst>
        </pc:spChg>
        <pc:picChg chg="del">
          <ac:chgData name="Josef Rodis" userId="4c2fe6b2-b78e-4fe9-8472-2d564a269380" providerId="ADAL" clId="{737F41E2-7CFE-45A8-AA6E-5CD9F4B50A31}" dt="2023-01-10T22:59:42.593" v="274" actId="478"/>
          <ac:picMkLst>
            <pc:docMk/>
            <pc:sldMk cId="1253282812" sldId="971"/>
            <ac:picMk id="8" creationId="{D83E13F1-09EF-44C3-BC99-50DB9855FDB5}"/>
          </ac:picMkLst>
        </pc:picChg>
      </pc:sldChg>
      <pc:sldChg chg="modSp mod">
        <pc:chgData name="Josef Rodis" userId="4c2fe6b2-b78e-4fe9-8472-2d564a269380" providerId="ADAL" clId="{737F41E2-7CFE-45A8-AA6E-5CD9F4B50A31}" dt="2023-01-10T21:50:43.910" v="28" actId="1076"/>
        <pc:sldMkLst>
          <pc:docMk/>
          <pc:sldMk cId="336787126" sldId="1013"/>
        </pc:sldMkLst>
        <pc:spChg chg="mod">
          <ac:chgData name="Josef Rodis" userId="4c2fe6b2-b78e-4fe9-8472-2d564a269380" providerId="ADAL" clId="{737F41E2-7CFE-45A8-AA6E-5CD9F4B50A31}" dt="2023-01-10T21:50:18.128" v="22" actId="14100"/>
          <ac:spMkLst>
            <pc:docMk/>
            <pc:sldMk cId="336787126" sldId="1013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0:43.910" v="28" actId="1076"/>
          <ac:graphicFrameMkLst>
            <pc:docMk/>
            <pc:sldMk cId="336787126" sldId="1013"/>
            <ac:graphicFrameMk id="8" creationId="{F74FC334-3E8A-466C-9C0E-473348DDD83E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0:03.112" v="21" actId="14100"/>
        <pc:sldMkLst>
          <pc:docMk/>
          <pc:sldMk cId="3011861528" sldId="1014"/>
        </pc:sldMkLst>
        <pc:spChg chg="mod">
          <ac:chgData name="Josef Rodis" userId="4c2fe6b2-b78e-4fe9-8472-2d564a269380" providerId="ADAL" clId="{737F41E2-7CFE-45A8-AA6E-5CD9F4B50A31}" dt="2023-01-10T21:50:03.112" v="21" actId="14100"/>
          <ac:spMkLst>
            <pc:docMk/>
            <pc:sldMk cId="3011861528" sldId="1014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3:27.568" v="42" actId="14100"/>
        <pc:sldMkLst>
          <pc:docMk/>
          <pc:sldMk cId="299415261" sldId="1039"/>
        </pc:sldMkLst>
        <pc:spChg chg="mod">
          <ac:chgData name="Josef Rodis" userId="4c2fe6b2-b78e-4fe9-8472-2d564a269380" providerId="ADAL" clId="{737F41E2-7CFE-45A8-AA6E-5CD9F4B50A31}" dt="2023-01-10T21:53:27.568" v="42" actId="14100"/>
          <ac:spMkLst>
            <pc:docMk/>
            <pc:sldMk cId="299415261" sldId="103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7:10.284" v="60" actId="14100"/>
        <pc:sldMkLst>
          <pc:docMk/>
          <pc:sldMk cId="2434040992" sldId="1053"/>
        </pc:sldMkLst>
        <pc:spChg chg="mod">
          <ac:chgData name="Josef Rodis" userId="4c2fe6b2-b78e-4fe9-8472-2d564a269380" providerId="ADAL" clId="{737F41E2-7CFE-45A8-AA6E-5CD9F4B50A31}" dt="2023-01-10T21:57:10.284" v="60" actId="14100"/>
          <ac:spMkLst>
            <pc:docMk/>
            <pc:sldMk cId="2434040992" sldId="105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8:42.660" v="65" actId="14100"/>
        <pc:sldMkLst>
          <pc:docMk/>
          <pc:sldMk cId="2520920234" sldId="1056"/>
        </pc:sldMkLst>
        <pc:spChg chg="mod">
          <ac:chgData name="Josef Rodis" userId="4c2fe6b2-b78e-4fe9-8472-2d564a269380" providerId="ADAL" clId="{737F41E2-7CFE-45A8-AA6E-5CD9F4B50A31}" dt="2023-01-10T21:58:42.660" v="65" actId="14100"/>
          <ac:spMkLst>
            <pc:docMk/>
            <pc:sldMk cId="2520920234" sldId="105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9:07.627" v="67" actId="14100"/>
        <pc:sldMkLst>
          <pc:docMk/>
          <pc:sldMk cId="3461118737" sldId="1057"/>
        </pc:sldMkLst>
        <pc:spChg chg="mod">
          <ac:chgData name="Josef Rodis" userId="4c2fe6b2-b78e-4fe9-8472-2d564a269380" providerId="ADAL" clId="{737F41E2-7CFE-45A8-AA6E-5CD9F4B50A31}" dt="2023-01-10T21:59:07.627" v="67" actId="14100"/>
          <ac:spMkLst>
            <pc:docMk/>
            <pc:sldMk cId="3461118737" sldId="105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05:09.901" v="83" actId="6549"/>
        <pc:sldMkLst>
          <pc:docMk/>
          <pc:sldMk cId="1297675263" sldId="1058"/>
        </pc:sldMkLst>
        <pc:spChg chg="mod">
          <ac:chgData name="Josef Rodis" userId="4c2fe6b2-b78e-4fe9-8472-2d564a269380" providerId="ADAL" clId="{737F41E2-7CFE-45A8-AA6E-5CD9F4B50A31}" dt="2023-01-10T22:04:08.008" v="79" actId="14100"/>
          <ac:spMkLst>
            <pc:docMk/>
            <pc:sldMk cId="1297675263" sldId="1058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5:09.901" v="83" actId="6549"/>
          <ac:graphicFrameMkLst>
            <pc:docMk/>
            <pc:sldMk cId="1297675263" sldId="1058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56.690" v="130" actId="14100"/>
        <pc:sldMkLst>
          <pc:docMk/>
          <pc:sldMk cId="3610187563" sldId="1059"/>
        </pc:sldMkLst>
        <pc:spChg chg="mod">
          <ac:chgData name="Josef Rodis" userId="4c2fe6b2-b78e-4fe9-8472-2d564a269380" providerId="ADAL" clId="{737F41E2-7CFE-45A8-AA6E-5CD9F4B50A31}" dt="2023-01-10T22:16:56.690" v="130" actId="14100"/>
          <ac:spMkLst>
            <pc:docMk/>
            <pc:sldMk cId="3610187563" sldId="105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6:31.590" v="4" actId="20577"/>
        <pc:sldMkLst>
          <pc:docMk/>
          <pc:sldMk cId="3175414378" sldId="1061"/>
        </pc:sldMkLst>
        <pc:spChg chg="mod">
          <ac:chgData name="Josef Rodis" userId="4c2fe6b2-b78e-4fe9-8472-2d564a269380" providerId="ADAL" clId="{737F41E2-7CFE-45A8-AA6E-5CD9F4B50A31}" dt="2023-01-10T21:46:31.590" v="4" actId="20577"/>
          <ac:spMkLst>
            <pc:docMk/>
            <pc:sldMk cId="3175414378" sldId="1061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7:21.068" v="7" actId="1076"/>
        <pc:sldMkLst>
          <pc:docMk/>
          <pc:sldMk cId="1352985926" sldId="1062"/>
        </pc:sldMkLst>
        <pc:spChg chg="mod">
          <ac:chgData name="Josef Rodis" userId="4c2fe6b2-b78e-4fe9-8472-2d564a269380" providerId="ADAL" clId="{737F41E2-7CFE-45A8-AA6E-5CD9F4B50A31}" dt="2023-01-10T21:47:04.990" v="5" actId="14100"/>
          <ac:spMkLst>
            <pc:docMk/>
            <pc:sldMk cId="1352985926" sldId="1062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47:21.068" v="7" actId="1076"/>
          <ac:graphicFrameMkLst>
            <pc:docMk/>
            <pc:sldMk cId="1352985926" sldId="1062"/>
            <ac:graphicFrameMk id="6" creationId="{A1838BB2-62C0-437C-9F7F-C0637A2D0256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47:47.108" v="8" actId="14100"/>
        <pc:sldMkLst>
          <pc:docMk/>
          <pc:sldMk cId="3305036936" sldId="1063"/>
        </pc:sldMkLst>
        <pc:spChg chg="mod">
          <ac:chgData name="Josef Rodis" userId="4c2fe6b2-b78e-4fe9-8472-2d564a269380" providerId="ADAL" clId="{737F41E2-7CFE-45A8-AA6E-5CD9F4B50A31}" dt="2023-01-10T21:47:47.108" v="8" actId="14100"/>
          <ac:spMkLst>
            <pc:docMk/>
            <pc:sldMk cId="3305036936" sldId="1063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9:18.898" v="18" actId="20577"/>
        <pc:sldMkLst>
          <pc:docMk/>
          <pc:sldMk cId="787787703" sldId="1064"/>
        </pc:sldMkLst>
        <pc:spChg chg="mod">
          <ac:chgData name="Josef Rodis" userId="4c2fe6b2-b78e-4fe9-8472-2d564a269380" providerId="ADAL" clId="{737F41E2-7CFE-45A8-AA6E-5CD9F4B50A31}" dt="2023-01-10T21:49:18.898" v="18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1:32.203" v="35" actId="20577"/>
        <pc:sldMkLst>
          <pc:docMk/>
          <pc:sldMk cId="1676168821" sldId="1065"/>
        </pc:sldMkLst>
        <pc:spChg chg="mod">
          <ac:chgData name="Josef Rodis" userId="4c2fe6b2-b78e-4fe9-8472-2d564a269380" providerId="ADAL" clId="{737F41E2-7CFE-45A8-AA6E-5CD9F4B50A31}" dt="2023-01-10T21:50:56.569" v="29" actId="14100"/>
          <ac:spMkLst>
            <pc:docMk/>
            <pc:sldMk cId="1676168821" sldId="1065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1:32.203" v="35" actId="20577"/>
          <ac:graphicFrameMkLst>
            <pc:docMk/>
            <pc:sldMk cId="1676168821" sldId="1065"/>
            <ac:graphicFrameMk id="7" creationId="{912F5146-7390-49EC-84F6-D6695E39D90F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8:55.572" v="66" actId="14100"/>
        <pc:sldMkLst>
          <pc:docMk/>
          <pc:sldMk cId="2186977347" sldId="1069"/>
        </pc:sldMkLst>
        <pc:spChg chg="mod">
          <ac:chgData name="Josef Rodis" userId="4c2fe6b2-b78e-4fe9-8472-2d564a269380" providerId="ADAL" clId="{737F41E2-7CFE-45A8-AA6E-5CD9F4B50A31}" dt="2023-01-10T21:58:55.572" v="66" actId="14100"/>
          <ac:spMkLst>
            <pc:docMk/>
            <pc:sldMk cId="2186977347" sldId="106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9:48.423" v="69" actId="948"/>
        <pc:sldMkLst>
          <pc:docMk/>
          <pc:sldMk cId="1729772403" sldId="1070"/>
        </pc:sldMkLst>
        <pc:spChg chg="mod">
          <ac:chgData name="Josef Rodis" userId="4c2fe6b2-b78e-4fe9-8472-2d564a269380" providerId="ADAL" clId="{737F41E2-7CFE-45A8-AA6E-5CD9F4B50A31}" dt="2023-01-10T21:59:27.117" v="68" actId="14100"/>
          <ac:spMkLst>
            <pc:docMk/>
            <pc:sldMk cId="1729772403" sldId="1070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1:59:48.423" v="69" actId="948"/>
          <ac:graphicFrameMkLst>
            <pc:docMk/>
            <pc:sldMk cId="1729772403" sldId="1070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0:55.724" v="71" actId="948"/>
        <pc:sldMkLst>
          <pc:docMk/>
          <pc:sldMk cId="4017963424" sldId="1071"/>
        </pc:sldMkLst>
        <pc:spChg chg="mod">
          <ac:chgData name="Josef Rodis" userId="4c2fe6b2-b78e-4fe9-8472-2d564a269380" providerId="ADAL" clId="{737F41E2-7CFE-45A8-AA6E-5CD9F4B50A31}" dt="2023-01-10T22:00:17.637" v="70" actId="14100"/>
          <ac:spMkLst>
            <pc:docMk/>
            <pc:sldMk cId="4017963424" sldId="1071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0:55.724" v="71" actId="948"/>
          <ac:graphicFrameMkLst>
            <pc:docMk/>
            <pc:sldMk cId="4017963424" sldId="1071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4:15.411" v="80" actId="14100"/>
        <pc:sldMkLst>
          <pc:docMk/>
          <pc:sldMk cId="4209204791" sldId="1076"/>
        </pc:sldMkLst>
        <pc:spChg chg="mod">
          <ac:chgData name="Josef Rodis" userId="4c2fe6b2-b78e-4fe9-8472-2d564a269380" providerId="ADAL" clId="{737F41E2-7CFE-45A8-AA6E-5CD9F4B50A31}" dt="2023-01-10T22:04:15.411" v="80" actId="14100"/>
          <ac:spMkLst>
            <pc:docMk/>
            <pc:sldMk cId="4209204791" sldId="1076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3:41.891" v="78" actId="948"/>
          <ac:graphicFrameMkLst>
            <pc:docMk/>
            <pc:sldMk cId="4209204791" sldId="1076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6:28.044" v="86" actId="948"/>
        <pc:sldMkLst>
          <pc:docMk/>
          <pc:sldMk cId="4273848527" sldId="1077"/>
        </pc:sldMkLst>
        <pc:spChg chg="mod">
          <ac:chgData name="Josef Rodis" userId="4c2fe6b2-b78e-4fe9-8472-2d564a269380" providerId="ADAL" clId="{737F41E2-7CFE-45A8-AA6E-5CD9F4B50A31}" dt="2023-01-10T22:05:57.781" v="85" actId="14100"/>
          <ac:spMkLst>
            <pc:docMk/>
            <pc:sldMk cId="4273848527" sldId="1077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6:28.044" v="86" actId="948"/>
          <ac:graphicFrameMkLst>
            <pc:docMk/>
            <pc:sldMk cId="4273848527" sldId="1077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7:14.666" v="88" actId="948"/>
        <pc:sldMkLst>
          <pc:docMk/>
          <pc:sldMk cId="85421643" sldId="1078"/>
        </pc:sldMkLst>
        <pc:spChg chg="mod">
          <ac:chgData name="Josef Rodis" userId="4c2fe6b2-b78e-4fe9-8472-2d564a269380" providerId="ADAL" clId="{737F41E2-7CFE-45A8-AA6E-5CD9F4B50A31}" dt="2023-01-10T22:06:51.551" v="87" actId="14100"/>
          <ac:spMkLst>
            <pc:docMk/>
            <pc:sldMk cId="85421643" sldId="1078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7:14.666" v="88" actId="948"/>
          <ac:graphicFrameMkLst>
            <pc:docMk/>
            <pc:sldMk cId="85421643" sldId="1078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0:30.326" v="103" actId="6549"/>
        <pc:sldMkLst>
          <pc:docMk/>
          <pc:sldMk cId="26034733" sldId="1079"/>
        </pc:sldMkLst>
        <pc:spChg chg="mod">
          <ac:chgData name="Josef Rodis" userId="4c2fe6b2-b78e-4fe9-8472-2d564a269380" providerId="ADAL" clId="{737F41E2-7CFE-45A8-AA6E-5CD9F4B50A31}" dt="2023-01-10T22:09:32.489" v="100" actId="14100"/>
          <ac:spMkLst>
            <pc:docMk/>
            <pc:sldMk cId="26034733" sldId="1079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0:30.326" v="103" actId="6549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1:22.670" v="106" actId="948"/>
        <pc:sldMkLst>
          <pc:docMk/>
          <pc:sldMk cId="1138710673" sldId="1080"/>
        </pc:sldMkLst>
        <pc:spChg chg="mod">
          <ac:chgData name="Josef Rodis" userId="4c2fe6b2-b78e-4fe9-8472-2d564a269380" providerId="ADAL" clId="{737F41E2-7CFE-45A8-AA6E-5CD9F4B50A31}" dt="2023-01-10T22:10:48.613" v="105" actId="14100"/>
          <ac:spMkLst>
            <pc:docMk/>
            <pc:sldMk cId="1138710673" sldId="1080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1:22.670" v="106" actId="948"/>
          <ac:graphicFrameMkLst>
            <pc:docMk/>
            <pc:sldMk cId="1138710673" sldId="1080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4:18.778" v="121" actId="14734"/>
        <pc:sldMkLst>
          <pc:docMk/>
          <pc:sldMk cId="894751129" sldId="1081"/>
        </pc:sldMkLst>
        <pc:spChg chg="mod">
          <ac:chgData name="Josef Rodis" userId="4c2fe6b2-b78e-4fe9-8472-2d564a269380" providerId="ADAL" clId="{737F41E2-7CFE-45A8-AA6E-5CD9F4B50A31}" dt="2023-01-10T22:11:44.997" v="107" actId="14100"/>
          <ac:spMkLst>
            <pc:docMk/>
            <pc:sldMk cId="894751129" sldId="1081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14:18.778" v="121" actId="14734"/>
          <ac:graphicFrameMkLst>
            <pc:docMk/>
            <pc:sldMk cId="894751129" sldId="1081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4:02.395" v="118" actId="14734"/>
        <pc:sldMkLst>
          <pc:docMk/>
          <pc:sldMk cId="1484009543" sldId="1082"/>
        </pc:sldMkLst>
        <pc:spChg chg="mod">
          <ac:chgData name="Josef Rodis" userId="4c2fe6b2-b78e-4fe9-8472-2d564a269380" providerId="ADAL" clId="{737F41E2-7CFE-45A8-AA6E-5CD9F4B50A31}" dt="2023-01-10T22:12:34.224" v="109" actId="14100"/>
          <ac:spMkLst>
            <pc:docMk/>
            <pc:sldMk cId="1484009543" sldId="1082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4:02.395" v="118" actId="14734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21.825" v="128" actId="14734"/>
        <pc:sldMkLst>
          <pc:docMk/>
          <pc:sldMk cId="2274389133" sldId="1083"/>
        </pc:sldMkLst>
        <pc:spChg chg="mod">
          <ac:chgData name="Josef Rodis" userId="4c2fe6b2-b78e-4fe9-8472-2d564a269380" providerId="ADAL" clId="{737F41E2-7CFE-45A8-AA6E-5CD9F4B50A31}" dt="2023-01-10T22:15:16.362" v="124" actId="14100"/>
          <ac:spMkLst>
            <pc:docMk/>
            <pc:sldMk cId="2274389133" sldId="1083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6:21.825" v="128" actId="14734"/>
          <ac:graphicFrameMkLst>
            <pc:docMk/>
            <pc:sldMk cId="2274389133" sldId="1083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42.969" v="129" actId="1076"/>
        <pc:sldMkLst>
          <pc:docMk/>
          <pc:sldMk cId="3891886650" sldId="1084"/>
        </pc:sldMkLst>
        <pc:picChg chg="mod">
          <ac:chgData name="Josef Rodis" userId="4c2fe6b2-b78e-4fe9-8472-2d564a269380" providerId="ADAL" clId="{737F41E2-7CFE-45A8-AA6E-5CD9F4B50A31}" dt="2023-01-10T22:16:42.969" v="129" actId="1076"/>
          <ac:picMkLst>
            <pc:docMk/>
            <pc:sldMk cId="3891886650" sldId="1084"/>
            <ac:picMk id="8" creationId="{A2D5C89B-B18F-4CF9-9CC5-691AF3619ABE}"/>
          </ac:picMkLst>
        </pc:picChg>
      </pc:sldChg>
      <pc:sldChg chg="modSp mod">
        <pc:chgData name="Josef Rodis" userId="4c2fe6b2-b78e-4fe9-8472-2d564a269380" providerId="ADAL" clId="{737F41E2-7CFE-45A8-AA6E-5CD9F4B50A31}" dt="2023-01-10T22:17:11.156" v="131" actId="14100"/>
        <pc:sldMkLst>
          <pc:docMk/>
          <pc:sldMk cId="1558311344" sldId="1085"/>
        </pc:sldMkLst>
        <pc:spChg chg="mod">
          <ac:chgData name="Josef Rodis" userId="4c2fe6b2-b78e-4fe9-8472-2d564a269380" providerId="ADAL" clId="{737F41E2-7CFE-45A8-AA6E-5CD9F4B50A31}" dt="2023-01-10T22:17:11.156" v="131" actId="14100"/>
          <ac:spMkLst>
            <pc:docMk/>
            <pc:sldMk cId="1558311344" sldId="1085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6:30.604" v="267" actId="14100"/>
        <pc:sldMkLst>
          <pc:docMk/>
          <pc:sldMk cId="1298576575" sldId="1086"/>
        </pc:sldMkLst>
        <pc:spChg chg="mod">
          <ac:chgData name="Josef Rodis" userId="4c2fe6b2-b78e-4fe9-8472-2d564a269380" providerId="ADAL" clId="{737F41E2-7CFE-45A8-AA6E-5CD9F4B50A31}" dt="2023-01-10T22:17:51.710" v="139" actId="255"/>
          <ac:spMkLst>
            <pc:docMk/>
            <pc:sldMk cId="1298576575" sldId="1086"/>
            <ac:spMk id="7" creationId="{DAA945A5-8FEA-4C12-8848-FA2AE3698B17}"/>
          </ac:spMkLst>
        </pc:spChg>
        <pc:picChg chg="del">
          <ac:chgData name="Josef Rodis" userId="4c2fe6b2-b78e-4fe9-8472-2d564a269380" providerId="ADAL" clId="{737F41E2-7CFE-45A8-AA6E-5CD9F4B50A31}" dt="2023-01-10T22:56:16.754" v="263" actId="478"/>
          <ac:picMkLst>
            <pc:docMk/>
            <pc:sldMk cId="1298576575" sldId="1086"/>
            <ac:picMk id="2" creationId="{00000000-0000-0000-0000-000000000000}"/>
          </ac:picMkLst>
        </pc:picChg>
        <pc:picChg chg="add mod">
          <ac:chgData name="Josef Rodis" userId="4c2fe6b2-b78e-4fe9-8472-2d564a269380" providerId="ADAL" clId="{737F41E2-7CFE-45A8-AA6E-5CD9F4B50A31}" dt="2023-01-10T22:56:30.604" v="267" actId="14100"/>
          <ac:picMkLst>
            <pc:docMk/>
            <pc:sldMk cId="1298576575" sldId="1086"/>
            <ac:picMk id="4" creationId="{C03365DB-1C20-F75F-1B87-AD8D72A560FC}"/>
          </ac:picMkLst>
        </pc:picChg>
      </pc:sldChg>
      <pc:sldChg chg="addSp delSp modSp mod">
        <pc:chgData name="Josef Rodis" userId="4c2fe6b2-b78e-4fe9-8472-2d564a269380" providerId="ADAL" clId="{737F41E2-7CFE-45A8-AA6E-5CD9F4B50A31}" dt="2023-01-10T22:18:27.877" v="141" actId="14100"/>
        <pc:sldMkLst>
          <pc:docMk/>
          <pc:sldMk cId="3251073298" sldId="1087"/>
        </pc:sldMkLst>
        <pc:spChg chg="add mod">
          <ac:chgData name="Josef Rodis" userId="4c2fe6b2-b78e-4fe9-8472-2d564a269380" providerId="ADAL" clId="{737F41E2-7CFE-45A8-AA6E-5CD9F4B50A31}" dt="2023-01-10T22:18:16.901" v="140" actId="478"/>
          <ac:spMkLst>
            <pc:docMk/>
            <pc:sldMk cId="3251073298" sldId="1087"/>
            <ac:spMk id="3" creationId="{B55C1BD7-3A10-EA9E-941C-2C0CAC03FCE6}"/>
          </ac:spMkLst>
        </pc:spChg>
        <pc:spChg chg="del">
          <ac:chgData name="Josef Rodis" userId="4c2fe6b2-b78e-4fe9-8472-2d564a269380" providerId="ADAL" clId="{737F41E2-7CFE-45A8-AA6E-5CD9F4B50A31}" dt="2023-01-10T22:18:16.901" v="140" actId="478"/>
          <ac:spMkLst>
            <pc:docMk/>
            <pc:sldMk cId="3251073298" sldId="1087"/>
            <ac:spMk id="8" creationId="{B40DA600-BDA4-4402-AF11-59775BC76A5F}"/>
          </ac:spMkLst>
        </pc:spChg>
        <pc:spChg chg="mod">
          <ac:chgData name="Josef Rodis" userId="4c2fe6b2-b78e-4fe9-8472-2d564a269380" providerId="ADAL" clId="{737F41E2-7CFE-45A8-AA6E-5CD9F4B50A31}" dt="2023-01-10T22:18:27.877" v="141" actId="14100"/>
          <ac:spMkLst>
            <pc:docMk/>
            <pc:sldMk cId="3251073298" sldId="108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18:45.560" v="143" actId="14100"/>
        <pc:sldMkLst>
          <pc:docMk/>
          <pc:sldMk cId="2423407080" sldId="1088"/>
        </pc:sldMkLst>
        <pc:spChg chg="mod">
          <ac:chgData name="Josef Rodis" userId="4c2fe6b2-b78e-4fe9-8472-2d564a269380" providerId="ADAL" clId="{737F41E2-7CFE-45A8-AA6E-5CD9F4B50A31}" dt="2023-01-10T22:18:40.093" v="142" actId="14100"/>
          <ac:spMkLst>
            <pc:docMk/>
            <pc:sldMk cId="2423407080" sldId="1088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18:45.560" v="143" actId="14100"/>
          <ac:graphicFrameMkLst>
            <pc:docMk/>
            <pc:sldMk cId="2423407080" sldId="1088"/>
            <ac:graphicFrameMk id="6" creationId="{0926178B-5B9F-4319-821D-9949D3F4FBA4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9:00.324" v="144" actId="14100"/>
        <pc:sldMkLst>
          <pc:docMk/>
          <pc:sldMk cId="72896532" sldId="1089"/>
        </pc:sldMkLst>
        <pc:spChg chg="mod">
          <ac:chgData name="Josef Rodis" userId="4c2fe6b2-b78e-4fe9-8472-2d564a269380" providerId="ADAL" clId="{737F41E2-7CFE-45A8-AA6E-5CD9F4B50A31}" dt="2023-01-10T22:19:00.324" v="144" actId="14100"/>
          <ac:spMkLst>
            <pc:docMk/>
            <pc:sldMk cId="72896532" sldId="108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19:21.248" v="146" actId="14100"/>
        <pc:sldMkLst>
          <pc:docMk/>
          <pc:sldMk cId="1982779593" sldId="1090"/>
        </pc:sldMkLst>
        <pc:spChg chg="mod">
          <ac:chgData name="Josef Rodis" userId="4c2fe6b2-b78e-4fe9-8472-2d564a269380" providerId="ADAL" clId="{737F41E2-7CFE-45A8-AA6E-5CD9F4B50A31}" dt="2023-01-10T22:19:21.248" v="146" actId="14100"/>
          <ac:spMkLst>
            <pc:docMk/>
            <pc:sldMk cId="1982779593" sldId="1090"/>
            <ac:spMk id="6" creationId="{41F2C4F9-05EB-427B-9189-A35D584F012B}"/>
          </ac:spMkLst>
        </pc:spChg>
        <pc:graphicFrameChg chg="mod">
          <ac:chgData name="Josef Rodis" userId="4c2fe6b2-b78e-4fe9-8472-2d564a269380" providerId="ADAL" clId="{737F41E2-7CFE-45A8-AA6E-5CD9F4B50A31}" dt="2023-01-10T22:19:12.189" v="145" actId="14100"/>
          <ac:graphicFrameMkLst>
            <pc:docMk/>
            <pc:sldMk cId="1982779593" sldId="1090"/>
            <ac:graphicFrameMk id="9" creationId="{C6334979-0D53-4D9B-9295-A73A4BC2A395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9:58.205" v="150" actId="20577"/>
        <pc:sldMkLst>
          <pc:docMk/>
          <pc:sldMk cId="1685312109" sldId="1091"/>
        </pc:sldMkLst>
        <pc:spChg chg="mod">
          <ac:chgData name="Josef Rodis" userId="4c2fe6b2-b78e-4fe9-8472-2d564a269380" providerId="ADAL" clId="{737F41E2-7CFE-45A8-AA6E-5CD9F4B50A31}" dt="2023-01-10T22:19:46.312" v="147" actId="14100"/>
          <ac:spMkLst>
            <pc:docMk/>
            <pc:sldMk cId="1685312109" sldId="1091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19:58.205" v="150" actId="20577"/>
          <ac:graphicFrameMkLst>
            <pc:docMk/>
            <pc:sldMk cId="1685312109" sldId="1091"/>
            <ac:graphicFrameMk id="6" creationId="{B2FEEE23-1BD4-490E-8D42-07A4D14EC1DB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20:42.903" v="151" actId="14100"/>
        <pc:sldMkLst>
          <pc:docMk/>
          <pc:sldMk cId="3128266031" sldId="1092"/>
        </pc:sldMkLst>
        <pc:spChg chg="mod">
          <ac:chgData name="Josef Rodis" userId="4c2fe6b2-b78e-4fe9-8472-2d564a269380" providerId="ADAL" clId="{737F41E2-7CFE-45A8-AA6E-5CD9F4B50A31}" dt="2023-01-10T22:20:42.903" v="151" actId="14100"/>
          <ac:spMkLst>
            <pc:docMk/>
            <pc:sldMk cId="3128266031" sldId="109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29:27.871" v="152" actId="14100"/>
        <pc:sldMkLst>
          <pc:docMk/>
          <pc:sldMk cId="2786549251" sldId="1093"/>
        </pc:sldMkLst>
        <pc:spChg chg="mod">
          <ac:chgData name="Josef Rodis" userId="4c2fe6b2-b78e-4fe9-8472-2d564a269380" providerId="ADAL" clId="{737F41E2-7CFE-45A8-AA6E-5CD9F4B50A31}" dt="2023-01-10T22:29:27.871" v="152" actId="14100"/>
          <ac:spMkLst>
            <pc:docMk/>
            <pc:sldMk cId="2786549251" sldId="109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0:06.254" v="153" actId="14100"/>
        <pc:sldMkLst>
          <pc:docMk/>
          <pc:sldMk cId="2885400159" sldId="1094"/>
        </pc:sldMkLst>
        <pc:spChg chg="mod">
          <ac:chgData name="Josef Rodis" userId="4c2fe6b2-b78e-4fe9-8472-2d564a269380" providerId="ADAL" clId="{737F41E2-7CFE-45A8-AA6E-5CD9F4B50A31}" dt="2023-01-10T22:30:06.254" v="153" actId="14100"/>
          <ac:spMkLst>
            <pc:docMk/>
            <pc:sldMk cId="2885400159" sldId="109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2:14.202" v="154" actId="14100"/>
        <pc:sldMkLst>
          <pc:docMk/>
          <pc:sldMk cId="30837289" sldId="1096"/>
        </pc:sldMkLst>
        <pc:spChg chg="mod">
          <ac:chgData name="Josef Rodis" userId="4c2fe6b2-b78e-4fe9-8472-2d564a269380" providerId="ADAL" clId="{737F41E2-7CFE-45A8-AA6E-5CD9F4B50A31}" dt="2023-01-10T22:32:14.202" v="154" actId="14100"/>
          <ac:spMkLst>
            <pc:docMk/>
            <pc:sldMk cId="30837289" sldId="109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2:35.456" v="156" actId="14100"/>
        <pc:sldMkLst>
          <pc:docMk/>
          <pc:sldMk cId="1776729154" sldId="1097"/>
        </pc:sldMkLst>
        <pc:spChg chg="mod">
          <ac:chgData name="Josef Rodis" userId="4c2fe6b2-b78e-4fe9-8472-2d564a269380" providerId="ADAL" clId="{737F41E2-7CFE-45A8-AA6E-5CD9F4B50A31}" dt="2023-01-10T22:32:28.646" v="155" actId="14100"/>
          <ac:spMkLst>
            <pc:docMk/>
            <pc:sldMk cId="1776729154" sldId="1097"/>
            <ac:spMk id="6" creationId="{41F2C4F9-05EB-427B-9189-A35D584F012B}"/>
          </ac:spMkLst>
        </pc:spChg>
        <pc:graphicFrameChg chg="mod">
          <ac:chgData name="Josef Rodis" userId="4c2fe6b2-b78e-4fe9-8472-2d564a269380" providerId="ADAL" clId="{737F41E2-7CFE-45A8-AA6E-5CD9F4B50A31}" dt="2023-01-10T22:32:35.456" v="156" actId="14100"/>
          <ac:graphicFrameMkLst>
            <pc:docMk/>
            <pc:sldMk cId="1776729154" sldId="1097"/>
            <ac:graphicFrameMk id="8" creationId="{165872B6-9A31-4CA5-89B9-85BCF7F2A983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3:37.563" v="157" actId="14100"/>
        <pc:sldMkLst>
          <pc:docMk/>
          <pc:sldMk cId="2081820642" sldId="1098"/>
        </pc:sldMkLst>
        <pc:spChg chg="mod">
          <ac:chgData name="Josef Rodis" userId="4c2fe6b2-b78e-4fe9-8472-2d564a269380" providerId="ADAL" clId="{737F41E2-7CFE-45A8-AA6E-5CD9F4B50A31}" dt="2023-01-10T22:33:37.563" v="157" actId="14100"/>
          <ac:spMkLst>
            <pc:docMk/>
            <pc:sldMk cId="2081820642" sldId="109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5:32.341" v="167" actId="207"/>
        <pc:sldMkLst>
          <pc:docMk/>
          <pc:sldMk cId="2640578676" sldId="1099"/>
        </pc:sldMkLst>
        <pc:spChg chg="mod">
          <ac:chgData name="Josef Rodis" userId="4c2fe6b2-b78e-4fe9-8472-2d564a269380" providerId="ADAL" clId="{737F41E2-7CFE-45A8-AA6E-5CD9F4B50A31}" dt="2023-01-10T22:33:56.213" v="158" actId="14100"/>
          <ac:spMkLst>
            <pc:docMk/>
            <pc:sldMk cId="2640578676" sldId="1099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5:32.341" v="167" actId="207"/>
          <ac:graphicFrameMkLst>
            <pc:docMk/>
            <pc:sldMk cId="2640578676" sldId="1099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8:05.350" v="175" actId="14100"/>
        <pc:sldMkLst>
          <pc:docMk/>
          <pc:sldMk cId="1304387874" sldId="1100"/>
        </pc:sldMkLst>
        <pc:spChg chg="mod">
          <ac:chgData name="Josef Rodis" userId="4c2fe6b2-b78e-4fe9-8472-2d564a269380" providerId="ADAL" clId="{737F41E2-7CFE-45A8-AA6E-5CD9F4B50A31}" dt="2023-01-10T22:38:05.350" v="175" actId="14100"/>
          <ac:spMkLst>
            <pc:docMk/>
            <pc:sldMk cId="1304387874" sldId="1100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7:41.075" v="174" actId="207"/>
          <ac:graphicFrameMkLst>
            <pc:docMk/>
            <pc:sldMk cId="1304387874" sldId="1100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9:55.608" v="187" actId="207"/>
        <pc:sldMkLst>
          <pc:docMk/>
          <pc:sldMk cId="833463959" sldId="1101"/>
        </pc:sldMkLst>
        <pc:spChg chg="mod">
          <ac:chgData name="Josef Rodis" userId="4c2fe6b2-b78e-4fe9-8472-2d564a269380" providerId="ADAL" clId="{737F41E2-7CFE-45A8-AA6E-5CD9F4B50A31}" dt="2023-01-10T22:38:44.340" v="176" actId="14100"/>
          <ac:spMkLst>
            <pc:docMk/>
            <pc:sldMk cId="833463959" sldId="1101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9:55.608" v="187" actId="207"/>
          <ac:graphicFrameMkLst>
            <pc:docMk/>
            <pc:sldMk cId="833463959" sldId="1101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0:52.381" v="192" actId="6549"/>
        <pc:sldMkLst>
          <pc:docMk/>
          <pc:sldMk cId="1264898104" sldId="1103"/>
        </pc:sldMkLst>
        <pc:spChg chg="mod">
          <ac:chgData name="Josef Rodis" userId="4c2fe6b2-b78e-4fe9-8472-2d564a269380" providerId="ADAL" clId="{737F41E2-7CFE-45A8-AA6E-5CD9F4B50A31}" dt="2023-01-10T22:40:52.381" v="192" actId="6549"/>
          <ac:spMkLst>
            <pc:docMk/>
            <pc:sldMk cId="1264898104" sldId="110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1:10.992" v="193" actId="14100"/>
        <pc:sldMkLst>
          <pc:docMk/>
          <pc:sldMk cId="953028605" sldId="1104"/>
        </pc:sldMkLst>
        <pc:spChg chg="mod">
          <ac:chgData name="Josef Rodis" userId="4c2fe6b2-b78e-4fe9-8472-2d564a269380" providerId="ADAL" clId="{737F41E2-7CFE-45A8-AA6E-5CD9F4B50A31}" dt="2023-01-10T22:41:10.992" v="193" actId="14100"/>
          <ac:spMkLst>
            <pc:docMk/>
            <pc:sldMk cId="953028605" sldId="110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1:48.859" v="199" actId="20577"/>
        <pc:sldMkLst>
          <pc:docMk/>
          <pc:sldMk cId="3764493375" sldId="1105"/>
        </pc:sldMkLst>
        <pc:spChg chg="mod">
          <ac:chgData name="Josef Rodis" userId="4c2fe6b2-b78e-4fe9-8472-2d564a269380" providerId="ADAL" clId="{737F41E2-7CFE-45A8-AA6E-5CD9F4B50A31}" dt="2023-01-10T22:41:27.971" v="194" actId="14100"/>
          <ac:spMkLst>
            <pc:docMk/>
            <pc:sldMk cId="3764493375" sldId="1105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41:48.859" v="199" actId="20577"/>
          <ac:graphicFrameMkLst>
            <pc:docMk/>
            <pc:sldMk cId="3764493375" sldId="1105"/>
            <ac:graphicFrameMk id="6" creationId="{1B8CE949-8186-4A83-81D7-AF0CE58D7D90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2:28.117" v="200" actId="14100"/>
        <pc:sldMkLst>
          <pc:docMk/>
          <pc:sldMk cId="3515868386" sldId="1107"/>
        </pc:sldMkLst>
        <pc:spChg chg="mod">
          <ac:chgData name="Josef Rodis" userId="4c2fe6b2-b78e-4fe9-8472-2d564a269380" providerId="ADAL" clId="{737F41E2-7CFE-45A8-AA6E-5CD9F4B50A31}" dt="2023-01-10T22:42:28.117" v="200" actId="14100"/>
          <ac:spMkLst>
            <pc:docMk/>
            <pc:sldMk cId="3515868386" sldId="110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2:53.759" v="204" actId="14100"/>
        <pc:sldMkLst>
          <pc:docMk/>
          <pc:sldMk cId="3595824221" sldId="1108"/>
        </pc:sldMkLst>
        <pc:spChg chg="mod">
          <ac:chgData name="Josef Rodis" userId="4c2fe6b2-b78e-4fe9-8472-2d564a269380" providerId="ADAL" clId="{737F41E2-7CFE-45A8-AA6E-5CD9F4B50A31}" dt="2023-01-10T22:42:53.759" v="204" actId="14100"/>
          <ac:spMkLst>
            <pc:docMk/>
            <pc:sldMk cId="3595824221" sldId="1108"/>
            <ac:spMk id="7" creationId="{DAA945A5-8FEA-4C12-8848-FA2AE3698B17}"/>
          </ac:spMkLst>
        </pc:spChg>
        <pc:picChg chg="mod">
          <ac:chgData name="Josef Rodis" userId="4c2fe6b2-b78e-4fe9-8472-2d564a269380" providerId="ADAL" clId="{737F41E2-7CFE-45A8-AA6E-5CD9F4B50A31}" dt="2023-01-10T22:42:47.487" v="203" actId="14100"/>
          <ac:picMkLst>
            <pc:docMk/>
            <pc:sldMk cId="3595824221" sldId="1108"/>
            <ac:picMk id="2" creationId="{00000000-0000-0000-0000-000000000000}"/>
          </ac:picMkLst>
        </pc:picChg>
      </pc:sldChg>
      <pc:sldChg chg="addSp delSp modSp mod">
        <pc:chgData name="Josef Rodis" userId="4c2fe6b2-b78e-4fe9-8472-2d564a269380" providerId="ADAL" clId="{737F41E2-7CFE-45A8-AA6E-5CD9F4B50A31}" dt="2023-01-10T22:43:19.520" v="206" actId="14100"/>
        <pc:sldMkLst>
          <pc:docMk/>
          <pc:sldMk cId="4228961576" sldId="1109"/>
        </pc:sldMkLst>
        <pc:spChg chg="add mod">
          <ac:chgData name="Josef Rodis" userId="4c2fe6b2-b78e-4fe9-8472-2d564a269380" providerId="ADAL" clId="{737F41E2-7CFE-45A8-AA6E-5CD9F4B50A31}" dt="2023-01-10T22:43:08.614" v="205" actId="478"/>
          <ac:spMkLst>
            <pc:docMk/>
            <pc:sldMk cId="4228961576" sldId="1109"/>
            <ac:spMk id="3" creationId="{ECE2C97E-0A33-725E-63B9-FBE92F592B06}"/>
          </ac:spMkLst>
        </pc:spChg>
        <pc:spChg chg="del">
          <ac:chgData name="Josef Rodis" userId="4c2fe6b2-b78e-4fe9-8472-2d564a269380" providerId="ADAL" clId="{737F41E2-7CFE-45A8-AA6E-5CD9F4B50A31}" dt="2023-01-10T22:43:08.614" v="205" actId="478"/>
          <ac:spMkLst>
            <pc:docMk/>
            <pc:sldMk cId="4228961576" sldId="1109"/>
            <ac:spMk id="12" creationId="{70AB3EF6-BB7D-4D73-9C21-731770A78952}"/>
          </ac:spMkLst>
        </pc:spChg>
        <pc:spChg chg="mod">
          <ac:chgData name="Josef Rodis" userId="4c2fe6b2-b78e-4fe9-8472-2d564a269380" providerId="ADAL" clId="{737F41E2-7CFE-45A8-AA6E-5CD9F4B50A31}" dt="2023-01-10T22:43:19.520" v="206" actId="14100"/>
          <ac:spMkLst>
            <pc:docMk/>
            <pc:sldMk cId="4228961576" sldId="110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4:08.851" v="212" actId="20577"/>
        <pc:sldMkLst>
          <pc:docMk/>
          <pc:sldMk cId="4078822783" sldId="1110"/>
        </pc:sldMkLst>
        <pc:spChg chg="mod">
          <ac:chgData name="Josef Rodis" userId="4c2fe6b2-b78e-4fe9-8472-2d564a269380" providerId="ADAL" clId="{737F41E2-7CFE-45A8-AA6E-5CD9F4B50A31}" dt="2023-01-10T22:43:34.784" v="207" actId="14100"/>
          <ac:spMkLst>
            <pc:docMk/>
            <pc:sldMk cId="4078822783" sldId="111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44:08.851" v="212" actId="20577"/>
          <ac:graphicFrameMkLst>
            <pc:docMk/>
            <pc:sldMk cId="4078822783" sldId="1110"/>
            <ac:graphicFrameMk id="6" creationId="{C762C370-04A1-4DFE-9E5C-85CB855DC36D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4:31.135" v="213" actId="14100"/>
        <pc:sldMkLst>
          <pc:docMk/>
          <pc:sldMk cId="2604868216" sldId="1111"/>
        </pc:sldMkLst>
        <pc:spChg chg="mod">
          <ac:chgData name="Josef Rodis" userId="4c2fe6b2-b78e-4fe9-8472-2d564a269380" providerId="ADAL" clId="{737F41E2-7CFE-45A8-AA6E-5CD9F4B50A31}" dt="2023-01-10T22:44:31.135" v="213" actId="14100"/>
          <ac:spMkLst>
            <pc:docMk/>
            <pc:sldMk cId="2604868216" sldId="1111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4:42.270" v="214" actId="14100"/>
        <pc:sldMkLst>
          <pc:docMk/>
          <pc:sldMk cId="2869569370" sldId="1112"/>
        </pc:sldMkLst>
        <pc:spChg chg="mod">
          <ac:chgData name="Josef Rodis" userId="4c2fe6b2-b78e-4fe9-8472-2d564a269380" providerId="ADAL" clId="{737F41E2-7CFE-45A8-AA6E-5CD9F4B50A31}" dt="2023-01-10T22:44:42.270" v="214" actId="14100"/>
          <ac:spMkLst>
            <pc:docMk/>
            <pc:sldMk cId="2869569370" sldId="1112"/>
            <ac:spMk id="7" creationId="{DAA945A5-8FEA-4C12-8848-FA2AE3698B17}"/>
          </ac:spMkLst>
        </pc:spChg>
      </pc:sldChg>
      <pc:sldChg chg="modSp mod">
        <pc:chgData name="Josef Rodis" userId="4c2fe6b2-b78e-4fe9-8472-2d564a269380" providerId="ADAL" clId="{737F41E2-7CFE-45A8-AA6E-5CD9F4B50A31}" dt="2023-01-10T22:45:05.996" v="215" actId="14100"/>
        <pc:sldMkLst>
          <pc:docMk/>
          <pc:sldMk cId="2194033647" sldId="1114"/>
        </pc:sldMkLst>
        <pc:spChg chg="mod">
          <ac:chgData name="Josef Rodis" userId="4c2fe6b2-b78e-4fe9-8472-2d564a269380" providerId="ADAL" clId="{737F41E2-7CFE-45A8-AA6E-5CD9F4B50A31}" dt="2023-01-10T22:45:05.996" v="215" actId="14100"/>
          <ac:spMkLst>
            <pc:docMk/>
            <pc:sldMk cId="2194033647" sldId="111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5:22.298" v="216" actId="14100"/>
        <pc:sldMkLst>
          <pc:docMk/>
          <pc:sldMk cId="3608547276" sldId="1115"/>
        </pc:sldMkLst>
        <pc:spChg chg="mod">
          <ac:chgData name="Josef Rodis" userId="4c2fe6b2-b78e-4fe9-8472-2d564a269380" providerId="ADAL" clId="{737F41E2-7CFE-45A8-AA6E-5CD9F4B50A31}" dt="2023-01-10T22:45:22.298" v="216" actId="14100"/>
          <ac:spMkLst>
            <pc:docMk/>
            <pc:sldMk cId="3608547276" sldId="1115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5:38.210" v="217" actId="14100"/>
        <pc:sldMkLst>
          <pc:docMk/>
          <pc:sldMk cId="696618302" sldId="1116"/>
        </pc:sldMkLst>
        <pc:spChg chg="mod">
          <ac:chgData name="Josef Rodis" userId="4c2fe6b2-b78e-4fe9-8472-2d564a269380" providerId="ADAL" clId="{737F41E2-7CFE-45A8-AA6E-5CD9F4B50A31}" dt="2023-01-10T22:45:38.210" v="217" actId="14100"/>
          <ac:spMkLst>
            <pc:docMk/>
            <pc:sldMk cId="696618302" sldId="1116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48:01.174" v="236" actId="20577"/>
        <pc:sldMkLst>
          <pc:docMk/>
          <pc:sldMk cId="687751586" sldId="1117"/>
        </pc:sldMkLst>
        <pc:spChg chg="add del mod">
          <ac:chgData name="Josef Rodis" userId="4c2fe6b2-b78e-4fe9-8472-2d564a269380" providerId="ADAL" clId="{737F41E2-7CFE-45A8-AA6E-5CD9F4B50A31}" dt="2023-01-10T22:46:58.730" v="224" actId="12084"/>
          <ac:spMkLst>
            <pc:docMk/>
            <pc:sldMk cId="687751586" sldId="1117"/>
            <ac:spMk id="2" creationId="{AA1FA90C-9CAC-BDA1-7743-C82AB14AA62A}"/>
          </ac:spMkLst>
        </pc:spChg>
        <pc:spChg chg="mod">
          <ac:chgData name="Josef Rodis" userId="4c2fe6b2-b78e-4fe9-8472-2d564a269380" providerId="ADAL" clId="{737F41E2-7CFE-45A8-AA6E-5CD9F4B50A31}" dt="2023-01-10T22:47:22.590" v="231" actId="6549"/>
          <ac:spMkLst>
            <pc:docMk/>
            <pc:sldMk cId="687751586" sldId="1117"/>
            <ac:spMk id="21" creationId="{042D9E7B-D1BB-4A59-8D12-11E6C2FA55AC}"/>
          </ac:spMkLst>
        </pc:spChg>
        <pc:graphicFrameChg chg="add mod">
          <ac:chgData name="Josef Rodis" userId="4c2fe6b2-b78e-4fe9-8472-2d564a269380" providerId="ADAL" clId="{737F41E2-7CFE-45A8-AA6E-5CD9F4B50A31}" dt="2023-01-10T22:48:01.174" v="236" actId="20577"/>
          <ac:graphicFrameMkLst>
            <pc:docMk/>
            <pc:sldMk cId="687751586" sldId="1117"/>
            <ac:graphicFrameMk id="3" creationId="{E06A2A82-2FAB-359A-B661-7095E1F7954C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6:03.845" v="219" actId="14100"/>
        <pc:sldMkLst>
          <pc:docMk/>
          <pc:sldMk cId="1857727418" sldId="1118"/>
        </pc:sldMkLst>
        <pc:spChg chg="mod">
          <ac:chgData name="Josef Rodis" userId="4c2fe6b2-b78e-4fe9-8472-2d564a269380" providerId="ADAL" clId="{737F41E2-7CFE-45A8-AA6E-5CD9F4B50A31}" dt="2023-01-10T22:46:03.845" v="219" actId="14100"/>
          <ac:spMkLst>
            <pc:docMk/>
            <pc:sldMk cId="1857727418" sldId="111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6:19.277" v="220" actId="14100"/>
        <pc:sldMkLst>
          <pc:docMk/>
          <pc:sldMk cId="721090513" sldId="1119"/>
        </pc:sldMkLst>
        <pc:spChg chg="mod">
          <ac:chgData name="Josef Rodis" userId="4c2fe6b2-b78e-4fe9-8472-2d564a269380" providerId="ADAL" clId="{737F41E2-7CFE-45A8-AA6E-5CD9F4B50A31}" dt="2023-01-10T22:46:19.277" v="220" actId="14100"/>
          <ac:spMkLst>
            <pc:docMk/>
            <pc:sldMk cId="721090513" sldId="1119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2:36.729" v="258" actId="20577"/>
        <pc:sldMkLst>
          <pc:docMk/>
          <pc:sldMk cId="294288503" sldId="1120"/>
        </pc:sldMkLst>
        <pc:spChg chg="add del mod">
          <ac:chgData name="Josef Rodis" userId="4c2fe6b2-b78e-4fe9-8472-2d564a269380" providerId="ADAL" clId="{737F41E2-7CFE-45A8-AA6E-5CD9F4B50A31}" dt="2023-01-10T22:51:50.212" v="246" actId="12084"/>
          <ac:spMkLst>
            <pc:docMk/>
            <pc:sldMk cId="294288503" sldId="1120"/>
            <ac:spMk id="2" creationId="{2FCD1376-35EC-4FD0-E3A0-63C79F93F819}"/>
          </ac:spMkLst>
        </pc:spChg>
        <pc:spChg chg="mod">
          <ac:chgData name="Josef Rodis" userId="4c2fe6b2-b78e-4fe9-8472-2d564a269380" providerId="ADAL" clId="{737F41E2-7CFE-45A8-AA6E-5CD9F4B50A31}" dt="2023-01-10T22:52:10.577" v="252" actId="6549"/>
          <ac:spMkLst>
            <pc:docMk/>
            <pc:sldMk cId="294288503" sldId="1120"/>
            <ac:spMk id="9" creationId="{E1E618B4-4D99-4C08-B0A8-21394001CA1F}"/>
          </ac:spMkLst>
        </pc:spChg>
        <pc:graphicFrameChg chg="add mod">
          <ac:chgData name="Josef Rodis" userId="4c2fe6b2-b78e-4fe9-8472-2d564a269380" providerId="ADAL" clId="{737F41E2-7CFE-45A8-AA6E-5CD9F4B50A31}" dt="2023-01-10T22:52:36.729" v="258" actId="20577"/>
          <ac:graphicFrameMkLst>
            <pc:docMk/>
            <pc:sldMk cId="294288503" sldId="1120"/>
            <ac:graphicFrameMk id="3" creationId="{497E0C11-9EEC-3D53-5985-8CA49D4414D5}"/>
          </ac:graphicFrameMkLst>
        </pc:graphicFrameChg>
      </pc:sldChg>
      <pc:sldChg chg="delSp modSp mod">
        <pc:chgData name="Josef Rodis" userId="4c2fe6b2-b78e-4fe9-8472-2d564a269380" providerId="ADAL" clId="{737F41E2-7CFE-45A8-AA6E-5CD9F4B50A31}" dt="2023-01-10T22:51:24.520" v="242" actId="14100"/>
        <pc:sldMkLst>
          <pc:docMk/>
          <pc:sldMk cId="1961195986" sldId="1121"/>
        </pc:sldMkLst>
        <pc:spChg chg="mod">
          <ac:chgData name="Josef Rodis" userId="4c2fe6b2-b78e-4fe9-8472-2d564a269380" providerId="ADAL" clId="{737F41E2-7CFE-45A8-AA6E-5CD9F4B50A31}" dt="2023-01-10T22:51:24.520" v="242" actId="14100"/>
          <ac:spMkLst>
            <pc:docMk/>
            <pc:sldMk cId="1961195986" sldId="1121"/>
            <ac:spMk id="6" creationId="{D6B422DD-57D6-4680-803F-A3F45FF19743}"/>
          </ac:spMkLst>
        </pc:spChg>
        <pc:picChg chg="del">
          <ac:chgData name="Josef Rodis" userId="4c2fe6b2-b78e-4fe9-8472-2d564a269380" providerId="ADAL" clId="{737F41E2-7CFE-45A8-AA6E-5CD9F4B50A31}" dt="2023-01-10T22:51:19.327" v="241" actId="478"/>
          <ac:picMkLst>
            <pc:docMk/>
            <pc:sldMk cId="1961195986" sldId="1121"/>
            <ac:picMk id="8" creationId="{F165E9DB-C8F3-450C-B1F0-2761BD7D01CF}"/>
          </ac:picMkLst>
        </pc:picChg>
      </pc:sldChg>
      <pc:sldChg chg="modSp mod">
        <pc:chgData name="Josef Rodis" userId="4c2fe6b2-b78e-4fe9-8472-2d564a269380" providerId="ADAL" clId="{737F41E2-7CFE-45A8-AA6E-5CD9F4B50A31}" dt="2023-01-10T22:48:55.018" v="238" actId="14100"/>
        <pc:sldMkLst>
          <pc:docMk/>
          <pc:sldMk cId="2369062427" sldId="1122"/>
        </pc:sldMkLst>
        <pc:spChg chg="mod">
          <ac:chgData name="Josef Rodis" userId="4c2fe6b2-b78e-4fe9-8472-2d564a269380" providerId="ADAL" clId="{737F41E2-7CFE-45A8-AA6E-5CD9F4B50A31}" dt="2023-01-10T22:48:55.018" v="238" actId="14100"/>
          <ac:spMkLst>
            <pc:docMk/>
            <pc:sldMk cId="2369062427" sldId="112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9:15.141" v="239" actId="14100"/>
        <pc:sldMkLst>
          <pc:docMk/>
          <pc:sldMk cId="941424961" sldId="1123"/>
        </pc:sldMkLst>
        <pc:spChg chg="mod">
          <ac:chgData name="Josef Rodis" userId="4c2fe6b2-b78e-4fe9-8472-2d564a269380" providerId="ADAL" clId="{737F41E2-7CFE-45A8-AA6E-5CD9F4B50A31}" dt="2023-01-10T22:49:15.141" v="239" actId="14100"/>
          <ac:spMkLst>
            <pc:docMk/>
            <pc:sldMk cId="941424961" sldId="112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03:00.083" v="77" actId="948"/>
        <pc:sldMkLst>
          <pc:docMk/>
          <pc:sldMk cId="1261521328" sldId="1124"/>
        </pc:sldMkLst>
        <pc:spChg chg="mod">
          <ac:chgData name="Josef Rodis" userId="4c2fe6b2-b78e-4fe9-8472-2d564a269380" providerId="ADAL" clId="{737F41E2-7CFE-45A8-AA6E-5CD9F4B50A31}" dt="2023-01-10T22:01:16.063" v="72" actId="14100"/>
          <ac:spMkLst>
            <pc:docMk/>
            <pc:sldMk cId="1261521328" sldId="1124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3:00.083" v="77" actId="948"/>
          <ac:graphicFrameMkLst>
            <pc:docMk/>
            <pc:sldMk cId="1261521328" sldId="1124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8:38.854" v="95" actId="14734"/>
        <pc:sldMkLst>
          <pc:docMk/>
          <pc:sldMk cId="2984070314" sldId="1125"/>
        </pc:sldMkLst>
        <pc:spChg chg="mod">
          <ac:chgData name="Josef Rodis" userId="4c2fe6b2-b78e-4fe9-8472-2d564a269380" providerId="ADAL" clId="{737F41E2-7CFE-45A8-AA6E-5CD9F4B50A31}" dt="2023-01-10T22:08:05.801" v="90" actId="14100"/>
          <ac:spMkLst>
            <pc:docMk/>
            <pc:sldMk cId="2984070314" sldId="1125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08:38.854" v="95" actId="14734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2:37.243" v="76" actId="948"/>
        <pc:sldMkLst>
          <pc:docMk/>
          <pc:sldMk cId="3761750036" sldId="1126"/>
        </pc:sldMkLst>
        <pc:graphicFrameChg chg="modGraphic">
          <ac:chgData name="Josef Rodis" userId="4c2fe6b2-b78e-4fe9-8472-2d564a269380" providerId="ADAL" clId="{737F41E2-7CFE-45A8-AA6E-5CD9F4B50A31}" dt="2023-01-10T22:02:37.243" v="76" actId="948"/>
          <ac:graphicFrameMkLst>
            <pc:docMk/>
            <pc:sldMk cId="3761750036" sldId="1126"/>
            <ac:graphicFrameMk id="2" creationId="{B43A7544-5420-45C1-A2BA-2C3BE44169F8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5:33.581" v="84" actId="6549"/>
        <pc:sldMkLst>
          <pc:docMk/>
          <pc:sldMk cId="2610125264" sldId="1127"/>
        </pc:sldMkLst>
        <pc:graphicFrameChg chg="modGraphic">
          <ac:chgData name="Josef Rodis" userId="4c2fe6b2-b78e-4fe9-8472-2d564a269380" providerId="ADAL" clId="{737F41E2-7CFE-45A8-AA6E-5CD9F4B50A31}" dt="2023-01-10T22:05:33.581" v="84" actId="6549"/>
          <ac:graphicFrameMkLst>
            <pc:docMk/>
            <pc:sldMk cId="2610125264" sldId="1127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9:02.182" v="99" actId="1076"/>
        <pc:sldMkLst>
          <pc:docMk/>
          <pc:sldMk cId="1426683713" sldId="1128"/>
        </pc:sldMkLst>
        <pc:graphicFrameChg chg="mod modGraphic">
          <ac:chgData name="Josef Rodis" userId="4c2fe6b2-b78e-4fe9-8472-2d564a269380" providerId="ADAL" clId="{737F41E2-7CFE-45A8-AA6E-5CD9F4B50A31}" dt="2023-01-10T22:09:02.182" v="99" actId="1076"/>
          <ac:graphicFrameMkLst>
            <pc:docMk/>
            <pc:sldMk cId="1426683713" sldId="1128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10:37.258" v="104" actId="6549"/>
        <pc:sldMkLst>
          <pc:docMk/>
          <pc:sldMk cId="4005465998" sldId="1129"/>
        </pc:sldMkLst>
        <pc:graphicFrameChg chg="modGraphic">
          <ac:chgData name="Josef Rodis" userId="4c2fe6b2-b78e-4fe9-8472-2d564a269380" providerId="ADAL" clId="{737F41E2-7CFE-45A8-AA6E-5CD9F4B50A31}" dt="2023-01-10T22:10:37.258" v="104" actId="6549"/>
          <ac:graphicFrameMkLst>
            <pc:docMk/>
            <pc:sldMk cId="4005465998" sldId="1129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15:08.050" v="123" actId="14734"/>
        <pc:sldMkLst>
          <pc:docMk/>
          <pc:sldMk cId="1277167321" sldId="1130"/>
        </pc:sldMkLst>
        <pc:graphicFrameChg chg="mod modGraphic">
          <ac:chgData name="Josef Rodis" userId="4c2fe6b2-b78e-4fe9-8472-2d564a269380" providerId="ADAL" clId="{737F41E2-7CFE-45A8-AA6E-5CD9F4B50A31}" dt="2023-01-10T22:15:08.050" v="123" actId="14734"/>
          <ac:graphicFrameMkLst>
            <pc:docMk/>
            <pc:sldMk cId="1277167321" sldId="1130"/>
            <ac:graphicFrameMk id="2" creationId="{B75CC449-6ECA-478E-A519-09E6BE3045D9}"/>
          </ac:graphicFrameMkLst>
        </pc:graphicFrameChg>
      </pc:sldChg>
    </pc:docChg>
  </pc:docChgLst>
  <pc:docChgLst>
    <pc:chgData name="Jah Garcia" userId="25669e9e-0f09-40ea-9428-71d1ccfdd72a" providerId="ADAL" clId="{7295FC2A-7CF5-4D83-ACC6-2FDC14AED52C}"/>
    <pc:docChg chg="undo redo custSel modSld">
      <pc:chgData name="Jah Garcia" userId="25669e9e-0f09-40ea-9428-71d1ccfdd72a" providerId="ADAL" clId="{7295FC2A-7CF5-4D83-ACC6-2FDC14AED52C}" dt="2023-08-14T01:14:04.596" v="1033" actId="20577"/>
      <pc:docMkLst>
        <pc:docMk/>
      </pc:docMkLst>
      <pc:sldChg chg="modSp mod">
        <pc:chgData name="Jah Garcia" userId="25669e9e-0f09-40ea-9428-71d1ccfdd72a" providerId="ADAL" clId="{7295FC2A-7CF5-4D83-ACC6-2FDC14AED52C}" dt="2023-08-13T23:25:34.247" v="173" actId="255"/>
        <pc:sldMkLst>
          <pc:docMk/>
          <pc:sldMk cId="2474872708" sldId="486"/>
        </pc:sldMkLst>
        <pc:spChg chg="mod">
          <ac:chgData name="Jah Garcia" userId="25669e9e-0f09-40ea-9428-71d1ccfdd72a" providerId="ADAL" clId="{7295FC2A-7CF5-4D83-ACC6-2FDC14AED52C}" dt="2023-08-13T23:25:34.247" v="173" actId="255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3T23:26:12.206" v="199" actId="20577"/>
        <pc:sldMkLst>
          <pc:docMk/>
          <pc:sldMk cId="3894788654" sldId="489"/>
        </pc:sldMkLst>
        <pc:spChg chg="mod">
          <ac:chgData name="Jah Garcia" userId="25669e9e-0f09-40ea-9428-71d1ccfdd72a" providerId="ADAL" clId="{7295FC2A-7CF5-4D83-ACC6-2FDC14AED52C}" dt="2023-08-13T23:26:12.206" v="199" actId="20577"/>
          <ac:spMkLst>
            <pc:docMk/>
            <pc:sldMk cId="3894788654" sldId="489"/>
            <ac:spMk id="6" creationId="{9313967C-A263-449C-BB32-87D0C368CDA0}"/>
          </ac:spMkLst>
        </pc:spChg>
      </pc:sldChg>
      <pc:sldChg chg="modSp mod">
        <pc:chgData name="Jah Garcia" userId="25669e9e-0f09-40ea-9428-71d1ccfdd72a" providerId="ADAL" clId="{7295FC2A-7CF5-4D83-ACC6-2FDC14AED52C}" dt="2023-08-13T23:41:29.741" v="230" actId="255"/>
        <pc:sldMkLst>
          <pc:docMk/>
          <pc:sldMk cId="1385239115" sldId="542"/>
        </pc:sldMkLst>
        <pc:spChg chg="mod">
          <ac:chgData name="Jah Garcia" userId="25669e9e-0f09-40ea-9428-71d1ccfdd72a" providerId="ADAL" clId="{7295FC2A-7CF5-4D83-ACC6-2FDC14AED52C}" dt="2023-08-13T23:41:29.741" v="230" actId="255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3T23:48:28.769" v="303" actId="255"/>
        <pc:sldMkLst>
          <pc:docMk/>
          <pc:sldMk cId="3590345420" sldId="552"/>
        </pc:sldMkLst>
        <pc:spChg chg="mod">
          <ac:chgData name="Jah Garcia" userId="25669e9e-0f09-40ea-9428-71d1ccfdd72a" providerId="ADAL" clId="{7295FC2A-7CF5-4D83-ACC6-2FDC14AED52C}" dt="2023-08-13T23:48:28.769" v="303" actId="255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4T00:09:32.230" v="463" actId="255"/>
        <pc:sldMkLst>
          <pc:docMk/>
          <pc:sldMk cId="933910691" sldId="862"/>
        </pc:sldMkLst>
        <pc:spChg chg="mod">
          <ac:chgData name="Jah Garcia" userId="25669e9e-0f09-40ea-9428-71d1ccfdd72a" providerId="ADAL" clId="{7295FC2A-7CF5-4D83-ACC6-2FDC14AED52C}" dt="2023-08-14T00:09:32.230" v="463" actId="255"/>
          <ac:spMkLst>
            <pc:docMk/>
            <pc:sldMk cId="933910691" sldId="862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3T23:23:24.912" v="130"/>
        <pc:sldMkLst>
          <pc:docMk/>
          <pc:sldMk cId="2296919426" sldId="903"/>
        </pc:sldMkLst>
        <pc:spChg chg="mod">
          <ac:chgData name="Jah Garcia" userId="25669e9e-0f09-40ea-9428-71d1ccfdd72a" providerId="ADAL" clId="{7295FC2A-7CF5-4D83-ACC6-2FDC14AED52C}" dt="2023-08-13T23:23:24.912" v="130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3T23:41:56.192" v="266" actId="1036"/>
        <pc:sldMkLst>
          <pc:docMk/>
          <pc:sldMk cId="3620894582" sldId="920"/>
        </pc:sldMkLst>
        <pc:spChg chg="mod">
          <ac:chgData name="Jah Garcia" userId="25669e9e-0f09-40ea-9428-71d1ccfdd72a" providerId="ADAL" clId="{7295FC2A-7CF5-4D83-ACC6-2FDC14AED52C}" dt="2023-08-13T23:41:56.192" v="266" actId="1036"/>
          <ac:spMkLst>
            <pc:docMk/>
            <pc:sldMk cId="3620894582" sldId="920"/>
            <ac:spMk id="8" creationId="{DF679068-C210-46EE-AC3D-937C70FC0FA8}"/>
          </ac:spMkLst>
        </pc:spChg>
        <pc:spChg chg="mod">
          <ac:chgData name="Jah Garcia" userId="25669e9e-0f09-40ea-9428-71d1ccfdd72a" providerId="ADAL" clId="{7295FC2A-7CF5-4D83-ACC6-2FDC14AED52C}" dt="2023-08-13T23:41:53.508" v="261" actId="1036"/>
          <ac:spMkLst>
            <pc:docMk/>
            <pc:sldMk cId="3620894582" sldId="920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3T23:51:00.651" v="378" actId="1036"/>
        <pc:sldMkLst>
          <pc:docMk/>
          <pc:sldMk cId="1750980858" sldId="959"/>
        </pc:sldMkLst>
        <pc:spChg chg="mod">
          <ac:chgData name="Jah Garcia" userId="25669e9e-0f09-40ea-9428-71d1ccfdd72a" providerId="ADAL" clId="{7295FC2A-7CF5-4D83-ACC6-2FDC14AED52C}" dt="2023-08-13T23:50:57.866" v="369" actId="1035"/>
          <ac:spMkLst>
            <pc:docMk/>
            <pc:sldMk cId="1750980858" sldId="959"/>
            <ac:spMk id="8" creationId="{09A5EBD4-C0CB-4A46-BCDB-15759EB64D6E}"/>
          </ac:spMkLst>
        </pc:spChg>
        <pc:spChg chg="mod">
          <ac:chgData name="Jah Garcia" userId="25669e9e-0f09-40ea-9428-71d1ccfdd72a" providerId="ADAL" clId="{7295FC2A-7CF5-4D83-ACC6-2FDC14AED52C}" dt="2023-08-13T23:51:00.651" v="378" actId="1036"/>
          <ac:spMkLst>
            <pc:docMk/>
            <pc:sldMk cId="1750980858" sldId="959"/>
            <ac:spMk id="12" creationId="{70AB3EF6-BB7D-4D73-9C21-731770A78952}"/>
          </ac:spMkLst>
        </pc:spChg>
      </pc:sldChg>
      <pc:sldChg chg="modSp mod">
        <pc:chgData name="Jah Garcia" userId="25669e9e-0f09-40ea-9428-71d1ccfdd72a" providerId="ADAL" clId="{7295FC2A-7CF5-4D83-ACC6-2FDC14AED52C}" dt="2023-08-14T00:09:05.200" v="429"/>
        <pc:sldMkLst>
          <pc:docMk/>
          <pc:sldMk cId="4285245223" sldId="970"/>
        </pc:sldMkLst>
        <pc:spChg chg="mod">
          <ac:chgData name="Jah Garcia" userId="25669e9e-0f09-40ea-9428-71d1ccfdd72a" providerId="ADAL" clId="{7295FC2A-7CF5-4D83-ACC6-2FDC14AED52C}" dt="2023-08-14T00:08:47.445" v="425" actId="27636"/>
          <ac:spMkLst>
            <pc:docMk/>
            <pc:sldMk cId="4285245223" sldId="970"/>
            <ac:spMk id="12" creationId="{70AB3EF6-BB7D-4D73-9C21-731770A78952}"/>
          </ac:spMkLst>
        </pc:spChg>
        <pc:spChg chg="mod">
          <ac:chgData name="Jah Garcia" userId="25669e9e-0f09-40ea-9428-71d1ccfdd72a" providerId="ADAL" clId="{7295FC2A-7CF5-4D83-ACC6-2FDC14AED52C}" dt="2023-08-14T00:09:05.200" v="429"/>
          <ac:spMkLst>
            <pc:docMk/>
            <pc:sldMk cId="4285245223" sldId="970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09:50.493" v="496" actId="20577"/>
        <pc:sldMkLst>
          <pc:docMk/>
          <pc:sldMk cId="1900475073" sldId="980"/>
        </pc:sldMkLst>
        <pc:spChg chg="mod">
          <ac:chgData name="Jah Garcia" userId="25669e9e-0f09-40ea-9428-71d1ccfdd72a" providerId="ADAL" clId="{7295FC2A-7CF5-4D83-ACC6-2FDC14AED52C}" dt="2023-08-14T00:09:50.493" v="496" actId="20577"/>
          <ac:spMkLst>
            <pc:docMk/>
            <pc:sldMk cId="1900475073" sldId="980"/>
            <ac:spMk id="6" creationId="{8540DCDD-3E27-4C4E-9DD7-A3DA29CD0D6C}"/>
          </ac:spMkLst>
        </pc:spChg>
      </pc:sldChg>
      <pc:sldChg chg="modSp mod">
        <pc:chgData name="Jah Garcia" userId="25669e9e-0f09-40ea-9428-71d1ccfdd72a" providerId="ADAL" clId="{7295FC2A-7CF5-4D83-ACC6-2FDC14AED52C}" dt="2023-08-13T23:26:28.636" v="205" actId="20577"/>
        <pc:sldMkLst>
          <pc:docMk/>
          <pc:sldMk cId="3011861528" sldId="1014"/>
        </pc:sldMkLst>
        <pc:spChg chg="mod">
          <ac:chgData name="Jah Garcia" userId="25669e9e-0f09-40ea-9428-71d1ccfdd72a" providerId="ADAL" clId="{7295FC2A-7CF5-4D83-ACC6-2FDC14AED52C}" dt="2023-08-13T23:26:28.636" v="205" actId="20577"/>
          <ac:spMkLst>
            <pc:docMk/>
            <pc:sldMk cId="3011861528" sldId="1014"/>
            <ac:spMk id="9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08:30.212" v="403" actId="20577"/>
        <pc:sldMkLst>
          <pc:docMk/>
          <pc:sldMk cId="2434040992" sldId="1053"/>
        </pc:sldMkLst>
        <pc:spChg chg="mod">
          <ac:chgData name="Jah Garcia" userId="25669e9e-0f09-40ea-9428-71d1ccfdd72a" providerId="ADAL" clId="{7295FC2A-7CF5-4D83-ACC6-2FDC14AED52C}" dt="2023-08-14T00:08:30.212" v="403" actId="20577"/>
          <ac:spMkLst>
            <pc:docMk/>
            <pc:sldMk cId="2434040992" sldId="1053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10:43.498" v="505"/>
        <pc:sldMkLst>
          <pc:docMk/>
          <pc:sldMk cId="2452860131" sldId="1055"/>
        </pc:sldMkLst>
        <pc:spChg chg="mod">
          <ac:chgData name="Jah Garcia" userId="25669e9e-0f09-40ea-9428-71d1ccfdd72a" providerId="ADAL" clId="{7295FC2A-7CF5-4D83-ACC6-2FDC14AED52C}" dt="2023-08-14T00:10:43.498" v="505"/>
          <ac:spMkLst>
            <pc:docMk/>
            <pc:sldMk cId="2452860131" sldId="1055"/>
            <ac:spMk id="6" creationId="{84427ED4-EEAC-4A16-8B53-39B23791301D}"/>
          </ac:spMkLst>
        </pc:spChg>
      </pc:sldChg>
      <pc:sldChg chg="modSp mod">
        <pc:chgData name="Jah Garcia" userId="25669e9e-0f09-40ea-9428-71d1ccfdd72a" providerId="ADAL" clId="{7295FC2A-7CF5-4D83-ACC6-2FDC14AED52C}" dt="2023-08-14T00:10:15.500" v="503"/>
        <pc:sldMkLst>
          <pc:docMk/>
          <pc:sldMk cId="2520920234" sldId="1056"/>
        </pc:sldMkLst>
        <pc:spChg chg="mod">
          <ac:chgData name="Jah Garcia" userId="25669e9e-0f09-40ea-9428-71d1ccfdd72a" providerId="ADAL" clId="{7295FC2A-7CF5-4D83-ACC6-2FDC14AED52C}" dt="2023-08-14T00:10:15.500" v="503"/>
          <ac:spMkLst>
            <pc:docMk/>
            <pc:sldMk cId="2520920234" sldId="1056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1T05:09:18.312" v="48" actId="20577"/>
        <pc:sldMkLst>
          <pc:docMk/>
          <pc:sldMk cId="3175414378" sldId="1061"/>
        </pc:sldMkLst>
        <pc:spChg chg="mod">
          <ac:chgData name="Jah Garcia" userId="25669e9e-0f09-40ea-9428-71d1ccfdd72a" providerId="ADAL" clId="{7295FC2A-7CF5-4D83-ACC6-2FDC14AED52C}" dt="2023-08-11T05:09:18.312" v="48" actId="20577"/>
          <ac:spMkLst>
            <pc:docMk/>
            <pc:sldMk cId="3175414378" sldId="1061"/>
            <ac:spMk id="9" creationId="{042D9E7B-D1BB-4A59-8D12-11E6C2FA55AC}"/>
          </ac:spMkLst>
        </pc:spChg>
      </pc:sldChg>
      <pc:sldChg chg="modSp">
        <pc:chgData name="Jah Garcia" userId="25669e9e-0f09-40ea-9428-71d1ccfdd72a" providerId="ADAL" clId="{7295FC2A-7CF5-4D83-ACC6-2FDC14AED52C}" dt="2023-08-13T23:21:20.564" v="64"/>
        <pc:sldMkLst>
          <pc:docMk/>
          <pc:sldMk cId="1352985926" sldId="1062"/>
        </pc:sldMkLst>
        <pc:graphicFrameChg chg="mod">
          <ac:chgData name="Jah Garcia" userId="25669e9e-0f09-40ea-9428-71d1ccfdd72a" providerId="ADAL" clId="{7295FC2A-7CF5-4D83-ACC6-2FDC14AED52C}" dt="2023-08-13T23:21:20.564" v="64"/>
          <ac:graphicFrameMkLst>
            <pc:docMk/>
            <pc:sldMk cId="1352985926" sldId="1062"/>
            <ac:graphicFrameMk id="6" creationId="{A1838BB2-62C0-437C-9F7F-C0637A2D0256}"/>
          </ac:graphicFrameMkLst>
        </pc:graphicFrameChg>
      </pc:sldChg>
      <pc:sldChg chg="modSp mod">
        <pc:chgData name="Jah Garcia" userId="25669e9e-0f09-40ea-9428-71d1ccfdd72a" providerId="ADAL" clId="{7295FC2A-7CF5-4D83-ACC6-2FDC14AED52C}" dt="2023-08-13T23:25:09.417" v="148"/>
        <pc:sldMkLst>
          <pc:docMk/>
          <pc:sldMk cId="787787703" sldId="1064"/>
        </pc:sldMkLst>
        <pc:spChg chg="mod">
          <ac:chgData name="Jah Garcia" userId="25669e9e-0f09-40ea-9428-71d1ccfdd72a" providerId="ADAL" clId="{7295FC2A-7CF5-4D83-ACC6-2FDC14AED52C}" dt="2023-08-13T23:25:09.417" v="148"/>
          <ac:spMkLst>
            <pc:docMk/>
            <pc:sldMk cId="787787703" sldId="1064"/>
            <ac:spMk id="9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11:13.484" v="536" actId="20577"/>
        <pc:sldMkLst>
          <pc:docMk/>
          <pc:sldMk cId="3891886650" sldId="1084"/>
        </pc:sldMkLst>
        <pc:spChg chg="mod">
          <ac:chgData name="Jah Garcia" userId="25669e9e-0f09-40ea-9428-71d1ccfdd72a" providerId="ADAL" clId="{7295FC2A-7CF5-4D83-ACC6-2FDC14AED52C}" dt="2023-08-14T00:11:13.484" v="536" actId="20577"/>
          <ac:spMkLst>
            <pc:docMk/>
            <pc:sldMk cId="3891886650" sldId="1084"/>
            <ac:spMk id="12" creationId="{70AB3EF6-BB7D-4D73-9C21-731770A78952}"/>
          </ac:spMkLst>
        </pc:spChg>
      </pc:sldChg>
      <pc:sldChg chg="modSp mod">
        <pc:chgData name="Jah Garcia" userId="25669e9e-0f09-40ea-9428-71d1ccfdd72a" providerId="ADAL" clId="{7295FC2A-7CF5-4D83-ACC6-2FDC14AED52C}" dt="2023-08-14T00:36:19.797" v="559" actId="20577"/>
        <pc:sldMkLst>
          <pc:docMk/>
          <pc:sldMk cId="1298576575" sldId="1086"/>
        </pc:sldMkLst>
        <pc:spChg chg="mod">
          <ac:chgData name="Jah Garcia" userId="25669e9e-0f09-40ea-9428-71d1ccfdd72a" providerId="ADAL" clId="{7295FC2A-7CF5-4D83-ACC6-2FDC14AED52C}" dt="2023-08-14T00:36:19.797" v="559" actId="20577"/>
          <ac:spMkLst>
            <pc:docMk/>
            <pc:sldMk cId="1298576575" sldId="1086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4T00:36:40.860" v="583" actId="20577"/>
        <pc:sldMkLst>
          <pc:docMk/>
          <pc:sldMk cId="2423407080" sldId="1088"/>
        </pc:sldMkLst>
        <pc:spChg chg="mod">
          <ac:chgData name="Jah Garcia" userId="25669e9e-0f09-40ea-9428-71d1ccfdd72a" providerId="ADAL" clId="{7295FC2A-7CF5-4D83-ACC6-2FDC14AED52C}" dt="2023-08-14T00:36:40.860" v="583" actId="20577"/>
          <ac:spMkLst>
            <pc:docMk/>
            <pc:sldMk cId="2423407080" sldId="1088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37:14.071" v="589"/>
        <pc:sldMkLst>
          <pc:docMk/>
          <pc:sldMk cId="1982779593" sldId="1090"/>
        </pc:sldMkLst>
        <pc:spChg chg="mod">
          <ac:chgData name="Jah Garcia" userId="25669e9e-0f09-40ea-9428-71d1ccfdd72a" providerId="ADAL" clId="{7295FC2A-7CF5-4D83-ACC6-2FDC14AED52C}" dt="2023-08-14T00:36:58.504" v="584"/>
          <ac:spMkLst>
            <pc:docMk/>
            <pc:sldMk cId="1982779593" sldId="1090"/>
            <ac:spMk id="6" creationId="{41F2C4F9-05EB-427B-9189-A35D584F012B}"/>
          </ac:spMkLst>
        </pc:spChg>
        <pc:graphicFrameChg chg="mod modGraphic">
          <ac:chgData name="Jah Garcia" userId="25669e9e-0f09-40ea-9428-71d1ccfdd72a" providerId="ADAL" clId="{7295FC2A-7CF5-4D83-ACC6-2FDC14AED52C}" dt="2023-08-14T00:37:14.071" v="589"/>
          <ac:graphicFrameMkLst>
            <pc:docMk/>
            <pc:sldMk cId="1982779593" sldId="1090"/>
            <ac:graphicFrameMk id="9" creationId="{C6334979-0D53-4D9B-9295-A73A4BC2A395}"/>
          </ac:graphicFrameMkLst>
        </pc:graphicFrameChg>
      </pc:sldChg>
      <pc:sldChg chg="modSp mod">
        <pc:chgData name="Jah Garcia" userId="25669e9e-0f09-40ea-9428-71d1ccfdd72a" providerId="ADAL" clId="{7295FC2A-7CF5-4D83-ACC6-2FDC14AED52C}" dt="2023-08-14T00:38:52.029" v="676" actId="20577"/>
        <pc:sldMkLst>
          <pc:docMk/>
          <pc:sldMk cId="1685312109" sldId="1091"/>
        </pc:sldMkLst>
        <pc:spChg chg="mod">
          <ac:chgData name="Jah Garcia" userId="25669e9e-0f09-40ea-9428-71d1ccfdd72a" providerId="ADAL" clId="{7295FC2A-7CF5-4D83-ACC6-2FDC14AED52C}" dt="2023-08-14T00:38:03.980" v="630" actId="20577"/>
          <ac:spMkLst>
            <pc:docMk/>
            <pc:sldMk cId="1685312109" sldId="1091"/>
            <ac:spMk id="21" creationId="{042D9E7B-D1BB-4A59-8D12-11E6C2FA55AC}"/>
          </ac:spMkLst>
        </pc:spChg>
        <pc:graphicFrameChg chg="mod">
          <ac:chgData name="Jah Garcia" userId="25669e9e-0f09-40ea-9428-71d1ccfdd72a" providerId="ADAL" clId="{7295FC2A-7CF5-4D83-ACC6-2FDC14AED52C}" dt="2023-08-14T00:38:52.029" v="676" actId="20577"/>
          <ac:graphicFrameMkLst>
            <pc:docMk/>
            <pc:sldMk cId="1685312109" sldId="1091"/>
            <ac:graphicFrameMk id="6" creationId="{B2FEEE23-1BD4-490E-8D42-07A4D14EC1DB}"/>
          </ac:graphicFrameMkLst>
        </pc:graphicFrameChg>
      </pc:sldChg>
      <pc:sldChg chg="modSp mod">
        <pc:chgData name="Jah Garcia" userId="25669e9e-0f09-40ea-9428-71d1ccfdd72a" providerId="ADAL" clId="{7295FC2A-7CF5-4D83-ACC6-2FDC14AED52C}" dt="2023-08-14T00:40:05.062" v="692"/>
        <pc:sldMkLst>
          <pc:docMk/>
          <pc:sldMk cId="3128266031" sldId="1092"/>
        </pc:sldMkLst>
        <pc:spChg chg="mod">
          <ac:chgData name="Jah Garcia" userId="25669e9e-0f09-40ea-9428-71d1ccfdd72a" providerId="ADAL" clId="{7295FC2A-7CF5-4D83-ACC6-2FDC14AED52C}" dt="2023-08-14T00:40:05.062" v="692"/>
          <ac:spMkLst>
            <pc:docMk/>
            <pc:sldMk cId="3128266031" sldId="1092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40:11.937" v="693"/>
        <pc:sldMkLst>
          <pc:docMk/>
          <pc:sldMk cId="2786549251" sldId="1093"/>
        </pc:sldMkLst>
        <pc:spChg chg="mod">
          <ac:chgData name="Jah Garcia" userId="25669e9e-0f09-40ea-9428-71d1ccfdd72a" providerId="ADAL" clId="{7295FC2A-7CF5-4D83-ACC6-2FDC14AED52C}" dt="2023-08-14T00:40:11.937" v="693"/>
          <ac:spMkLst>
            <pc:docMk/>
            <pc:sldMk cId="2786549251" sldId="1093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40:21.616" v="702"/>
        <pc:sldMkLst>
          <pc:docMk/>
          <pc:sldMk cId="2885400159" sldId="1094"/>
        </pc:sldMkLst>
        <pc:spChg chg="mod">
          <ac:chgData name="Jah Garcia" userId="25669e9e-0f09-40ea-9428-71d1ccfdd72a" providerId="ADAL" clId="{7295FC2A-7CF5-4D83-ACC6-2FDC14AED52C}" dt="2023-08-14T00:40:21.616" v="702"/>
          <ac:spMkLst>
            <pc:docMk/>
            <pc:sldMk cId="2885400159" sldId="1094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40:36.609" v="713"/>
        <pc:sldMkLst>
          <pc:docMk/>
          <pc:sldMk cId="3159112841" sldId="1095"/>
        </pc:sldMkLst>
        <pc:spChg chg="mod">
          <ac:chgData name="Jah Garcia" userId="25669e9e-0f09-40ea-9428-71d1ccfdd72a" providerId="ADAL" clId="{7295FC2A-7CF5-4D83-ACC6-2FDC14AED52C}" dt="2023-08-14T00:40:36.609" v="713"/>
          <ac:spMkLst>
            <pc:docMk/>
            <pc:sldMk cId="3159112841" sldId="1095"/>
            <ac:spMk id="6" creationId="{468492D9-98C6-430E-9A73-F2EDBB8F64A6}"/>
          </ac:spMkLst>
        </pc:spChg>
      </pc:sldChg>
      <pc:sldChg chg="modSp mod">
        <pc:chgData name="Jah Garcia" userId="25669e9e-0f09-40ea-9428-71d1ccfdd72a" providerId="ADAL" clId="{7295FC2A-7CF5-4D83-ACC6-2FDC14AED52C}" dt="2023-08-14T00:41:13.465" v="723"/>
        <pc:sldMkLst>
          <pc:docMk/>
          <pc:sldMk cId="1199422143" sldId="1106"/>
        </pc:sldMkLst>
        <pc:spChg chg="mod">
          <ac:chgData name="Jah Garcia" userId="25669e9e-0f09-40ea-9428-71d1ccfdd72a" providerId="ADAL" clId="{7295FC2A-7CF5-4D83-ACC6-2FDC14AED52C}" dt="2023-08-14T00:41:13.465" v="723"/>
          <ac:spMkLst>
            <pc:docMk/>
            <pc:sldMk cId="1199422143" sldId="1106"/>
            <ac:spMk id="9" creationId="{E1E618B4-4D99-4C08-B0A8-21394001CA1F}"/>
          </ac:spMkLst>
        </pc:spChg>
      </pc:sldChg>
      <pc:sldChg chg="modSp mod">
        <pc:chgData name="Jah Garcia" userId="25669e9e-0f09-40ea-9428-71d1ccfdd72a" providerId="ADAL" clId="{7295FC2A-7CF5-4D83-ACC6-2FDC14AED52C}" dt="2023-08-14T00:41:25.922" v="724"/>
        <pc:sldMkLst>
          <pc:docMk/>
          <pc:sldMk cId="3515868386" sldId="1107"/>
        </pc:sldMkLst>
        <pc:spChg chg="mod">
          <ac:chgData name="Jah Garcia" userId="25669e9e-0f09-40ea-9428-71d1ccfdd72a" providerId="ADAL" clId="{7295FC2A-7CF5-4D83-ACC6-2FDC14AED52C}" dt="2023-08-14T00:41:25.922" v="724"/>
          <ac:spMkLst>
            <pc:docMk/>
            <pc:sldMk cId="3515868386" sldId="1107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0:56:57.485" v="748" actId="255"/>
        <pc:sldMkLst>
          <pc:docMk/>
          <pc:sldMk cId="3595824221" sldId="1108"/>
        </pc:sldMkLst>
        <pc:spChg chg="mod">
          <ac:chgData name="Jah Garcia" userId="25669e9e-0f09-40ea-9428-71d1ccfdd72a" providerId="ADAL" clId="{7295FC2A-7CF5-4D83-ACC6-2FDC14AED52C}" dt="2023-08-14T00:56:57.485" v="748" actId="255"/>
          <ac:spMkLst>
            <pc:docMk/>
            <pc:sldMk cId="3595824221" sldId="1108"/>
            <ac:spMk id="7" creationId="{DAA945A5-8FEA-4C12-8848-FA2AE3698B17}"/>
          </ac:spMkLst>
        </pc:spChg>
      </pc:sldChg>
      <pc:sldChg chg="modSp">
        <pc:chgData name="Jah Garcia" userId="25669e9e-0f09-40ea-9428-71d1ccfdd72a" providerId="ADAL" clId="{7295FC2A-7CF5-4D83-ACC6-2FDC14AED52C}" dt="2023-08-14T01:08:10.680" v="796"/>
        <pc:sldMkLst>
          <pc:docMk/>
          <pc:sldMk cId="4078822783" sldId="1110"/>
        </pc:sldMkLst>
        <pc:graphicFrameChg chg="mod">
          <ac:chgData name="Jah Garcia" userId="25669e9e-0f09-40ea-9428-71d1ccfdd72a" providerId="ADAL" clId="{7295FC2A-7CF5-4D83-ACC6-2FDC14AED52C}" dt="2023-08-14T01:08:10.680" v="796"/>
          <ac:graphicFrameMkLst>
            <pc:docMk/>
            <pc:sldMk cId="4078822783" sldId="1110"/>
            <ac:graphicFrameMk id="6" creationId="{C762C370-04A1-4DFE-9E5C-85CB855DC36D}"/>
          </ac:graphicFrameMkLst>
        </pc:graphicFrameChg>
      </pc:sldChg>
      <pc:sldChg chg="modSp mod">
        <pc:chgData name="Jah Garcia" userId="25669e9e-0f09-40ea-9428-71d1ccfdd72a" providerId="ADAL" clId="{7295FC2A-7CF5-4D83-ACC6-2FDC14AED52C}" dt="2023-08-14T01:09:02.676" v="833" actId="20577"/>
        <pc:sldMkLst>
          <pc:docMk/>
          <pc:sldMk cId="2869569370" sldId="1112"/>
        </pc:sldMkLst>
        <pc:spChg chg="mod">
          <ac:chgData name="Jah Garcia" userId="25669e9e-0f09-40ea-9428-71d1ccfdd72a" providerId="ADAL" clId="{7295FC2A-7CF5-4D83-ACC6-2FDC14AED52C}" dt="2023-08-14T01:09:02.676" v="833" actId="20577"/>
          <ac:spMkLst>
            <pc:docMk/>
            <pc:sldMk cId="2869569370" sldId="1112"/>
            <ac:spMk id="7" creationId="{DAA945A5-8FEA-4C12-8848-FA2AE3698B17}"/>
          </ac:spMkLst>
        </pc:spChg>
      </pc:sldChg>
      <pc:sldChg chg="modSp mod">
        <pc:chgData name="Jah Garcia" userId="25669e9e-0f09-40ea-9428-71d1ccfdd72a" providerId="ADAL" clId="{7295FC2A-7CF5-4D83-ACC6-2FDC14AED52C}" dt="2023-08-14T01:11:22.627" v="885"/>
        <pc:sldMkLst>
          <pc:docMk/>
          <pc:sldMk cId="1958335323" sldId="1113"/>
        </pc:sldMkLst>
        <pc:spChg chg="mod">
          <ac:chgData name="Jah Garcia" userId="25669e9e-0f09-40ea-9428-71d1ccfdd72a" providerId="ADAL" clId="{7295FC2A-7CF5-4D83-ACC6-2FDC14AED52C}" dt="2023-08-14T01:11:22.627" v="885"/>
          <ac:spMkLst>
            <pc:docMk/>
            <pc:sldMk cId="1958335323" sldId="1113"/>
            <ac:spMk id="6" creationId="{37957367-7D7E-4C34-937A-D34051FA4F86}"/>
          </ac:spMkLst>
        </pc:spChg>
      </pc:sldChg>
      <pc:sldChg chg="modSp mod">
        <pc:chgData name="Jah Garcia" userId="25669e9e-0f09-40ea-9428-71d1ccfdd72a" providerId="ADAL" clId="{7295FC2A-7CF5-4D83-ACC6-2FDC14AED52C}" dt="2023-08-14T01:12:14.341" v="925" actId="20577"/>
        <pc:sldMkLst>
          <pc:docMk/>
          <pc:sldMk cId="2194033647" sldId="1114"/>
        </pc:sldMkLst>
        <pc:spChg chg="mod">
          <ac:chgData name="Jah Garcia" userId="25669e9e-0f09-40ea-9428-71d1ccfdd72a" providerId="ADAL" clId="{7295FC2A-7CF5-4D83-ACC6-2FDC14AED52C}" dt="2023-08-14T01:12:14.341" v="925" actId="20577"/>
          <ac:spMkLst>
            <pc:docMk/>
            <pc:sldMk cId="2194033647" sldId="1114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1:12:34.499" v="929"/>
        <pc:sldMkLst>
          <pc:docMk/>
          <pc:sldMk cId="696618302" sldId="1116"/>
        </pc:sldMkLst>
        <pc:spChg chg="mod">
          <ac:chgData name="Jah Garcia" userId="25669e9e-0f09-40ea-9428-71d1ccfdd72a" providerId="ADAL" clId="{7295FC2A-7CF5-4D83-ACC6-2FDC14AED52C}" dt="2023-08-14T01:12:34.499" v="929"/>
          <ac:spMkLst>
            <pc:docMk/>
            <pc:sldMk cId="696618302" sldId="1116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1:12:52.744" v="934"/>
        <pc:sldMkLst>
          <pc:docMk/>
          <pc:sldMk cId="687751586" sldId="1117"/>
        </pc:sldMkLst>
        <pc:spChg chg="mod">
          <ac:chgData name="Jah Garcia" userId="25669e9e-0f09-40ea-9428-71d1ccfdd72a" providerId="ADAL" clId="{7295FC2A-7CF5-4D83-ACC6-2FDC14AED52C}" dt="2023-08-14T01:12:39.609" v="930"/>
          <ac:spMkLst>
            <pc:docMk/>
            <pc:sldMk cId="687751586" sldId="1117"/>
            <ac:spMk id="21" creationId="{042D9E7B-D1BB-4A59-8D12-11E6C2FA55AC}"/>
          </ac:spMkLst>
        </pc:spChg>
        <pc:graphicFrameChg chg="mod modGraphic">
          <ac:chgData name="Jah Garcia" userId="25669e9e-0f09-40ea-9428-71d1ccfdd72a" providerId="ADAL" clId="{7295FC2A-7CF5-4D83-ACC6-2FDC14AED52C}" dt="2023-08-14T01:12:52.744" v="934"/>
          <ac:graphicFrameMkLst>
            <pc:docMk/>
            <pc:sldMk cId="687751586" sldId="1117"/>
            <ac:graphicFrameMk id="3" creationId="{E06A2A82-2FAB-359A-B661-7095E1F7954C}"/>
          </ac:graphicFrameMkLst>
        </pc:graphicFrameChg>
      </pc:sldChg>
      <pc:sldChg chg="modSp mod">
        <pc:chgData name="Jah Garcia" userId="25669e9e-0f09-40ea-9428-71d1ccfdd72a" providerId="ADAL" clId="{7295FC2A-7CF5-4D83-ACC6-2FDC14AED52C}" dt="2023-08-14T01:13:10.116" v="957"/>
        <pc:sldMkLst>
          <pc:docMk/>
          <pc:sldMk cId="1857727418" sldId="1118"/>
        </pc:sldMkLst>
        <pc:spChg chg="mod">
          <ac:chgData name="Jah Garcia" userId="25669e9e-0f09-40ea-9428-71d1ccfdd72a" providerId="ADAL" clId="{7295FC2A-7CF5-4D83-ACC6-2FDC14AED52C}" dt="2023-08-14T01:13:10.116" v="957"/>
          <ac:spMkLst>
            <pc:docMk/>
            <pc:sldMk cId="1857727418" sldId="1118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1:13:27.800" v="968"/>
        <pc:sldMkLst>
          <pc:docMk/>
          <pc:sldMk cId="721090513" sldId="1119"/>
        </pc:sldMkLst>
        <pc:spChg chg="mod">
          <ac:chgData name="Jah Garcia" userId="25669e9e-0f09-40ea-9428-71d1ccfdd72a" providerId="ADAL" clId="{7295FC2A-7CF5-4D83-ACC6-2FDC14AED52C}" dt="2023-08-14T01:13:27.800" v="968"/>
          <ac:spMkLst>
            <pc:docMk/>
            <pc:sldMk cId="721090513" sldId="1119"/>
            <ac:spMk id="21" creationId="{042D9E7B-D1BB-4A59-8D12-11E6C2FA55AC}"/>
          </ac:spMkLst>
        </pc:spChg>
      </pc:sldChg>
      <pc:sldChg chg="modSp mod">
        <pc:chgData name="Jah Garcia" userId="25669e9e-0f09-40ea-9428-71d1ccfdd72a" providerId="ADAL" clId="{7295FC2A-7CF5-4D83-ACC6-2FDC14AED52C}" dt="2023-08-14T01:13:45.180" v="1005" actId="20577"/>
        <pc:sldMkLst>
          <pc:docMk/>
          <pc:sldMk cId="294288503" sldId="1120"/>
        </pc:sldMkLst>
        <pc:spChg chg="mod">
          <ac:chgData name="Jah Garcia" userId="25669e9e-0f09-40ea-9428-71d1ccfdd72a" providerId="ADAL" clId="{7295FC2A-7CF5-4D83-ACC6-2FDC14AED52C}" dt="2023-08-14T01:13:45.180" v="1005" actId="20577"/>
          <ac:spMkLst>
            <pc:docMk/>
            <pc:sldMk cId="294288503" sldId="1120"/>
            <ac:spMk id="12" creationId="{70AB3EF6-BB7D-4D73-9C21-731770A78952}"/>
          </ac:spMkLst>
        </pc:spChg>
      </pc:sldChg>
      <pc:sldChg chg="modSp mod">
        <pc:chgData name="Jah Garcia" userId="25669e9e-0f09-40ea-9428-71d1ccfdd72a" providerId="ADAL" clId="{7295FC2A-7CF5-4D83-ACC6-2FDC14AED52C}" dt="2023-08-14T01:14:04.596" v="1033" actId="20577"/>
        <pc:sldMkLst>
          <pc:docMk/>
          <pc:sldMk cId="1961195986" sldId="1121"/>
        </pc:sldMkLst>
        <pc:spChg chg="mod">
          <ac:chgData name="Jah Garcia" userId="25669e9e-0f09-40ea-9428-71d1ccfdd72a" providerId="ADAL" clId="{7295FC2A-7CF5-4D83-ACC6-2FDC14AED52C}" dt="2023-08-14T01:14:04.596" v="1033" actId="20577"/>
          <ac:spMkLst>
            <pc:docMk/>
            <pc:sldMk cId="1961195986" sldId="1121"/>
            <ac:spMk id="12" creationId="{70AB3EF6-BB7D-4D73-9C21-731770A78952}"/>
          </ac:spMkLst>
        </pc:spChg>
      </pc:sldChg>
    </pc:docChg>
  </pc:docChgLst>
  <pc:docChgLst>
    <pc:chgData name="Lei San Agustin" userId="d8299a59-9786-404a-a65b-a702bd7a1468" providerId="ADAL" clId="{06CE2638-A308-4262-B271-A72E3B7A8A91}"/>
    <pc:docChg chg="modSld">
      <pc:chgData name="Lei San Agustin" userId="d8299a59-9786-404a-a65b-a702bd7a1468" providerId="ADAL" clId="{06CE2638-A308-4262-B271-A72E3B7A8A91}" dt="2023-04-14T06:19:09.515" v="24"/>
      <pc:docMkLst>
        <pc:docMk/>
      </pc:docMkLst>
      <pc:sldChg chg="delCm">
        <pc:chgData name="Lei San Agustin" userId="d8299a59-9786-404a-a65b-a702bd7a1468" providerId="ADAL" clId="{06CE2638-A308-4262-B271-A72E3B7A8A91}" dt="2023-04-14T06:18:50.080" v="17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06CE2638-A308-4262-B271-A72E3B7A8A91}" dt="2023-04-14T06:18:53.385" v="18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06CE2638-A308-4262-B271-A72E3B7A8A91}" dt="2023-04-14T06:18:55.457" v="19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06CE2638-A308-4262-B271-A72E3B7A8A91}" dt="2023-04-14T06:18:57.385" v="20"/>
        <pc:sldMkLst>
          <pc:docMk/>
          <pc:sldMk cId="933910691" sldId="862"/>
        </pc:sldMkLst>
      </pc:sldChg>
      <pc:sldChg chg="modSp mod delCm modCm">
        <pc:chgData name="Lei San Agustin" userId="d8299a59-9786-404a-a65b-a702bd7a1468" providerId="ADAL" clId="{06CE2638-A308-4262-B271-A72E3B7A8A91}" dt="2023-04-14T06:18:28.731" v="9"/>
        <pc:sldMkLst>
          <pc:docMk/>
          <pc:sldMk cId="2296919426" sldId="903"/>
        </pc:sldMkLst>
        <pc:spChg chg="mod">
          <ac:chgData name="Lei San Agustin" userId="d8299a59-9786-404a-a65b-a702bd7a1468" providerId="ADAL" clId="{06CE2638-A308-4262-B271-A72E3B7A8A91}" dt="2023-04-14T06:18:26.607" v="8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Lei San Agustin" userId="d8299a59-9786-404a-a65b-a702bd7a1468" providerId="ADAL" clId="{06CE2638-A308-4262-B271-A72E3B7A8A91}" dt="2023-04-14T06:18:41.856" v="16" actId="20577"/>
        <pc:sldMkLst>
          <pc:docMk/>
          <pc:sldMk cId="787787703" sldId="1064"/>
        </pc:sldMkLst>
        <pc:spChg chg="mod">
          <ac:chgData name="Lei San Agustin" userId="d8299a59-9786-404a-a65b-a702bd7a1468" providerId="ADAL" clId="{06CE2638-A308-4262-B271-A72E3B7A8A91}" dt="2023-04-14T06:18:41.856" v="16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delCm">
        <pc:chgData name="Lei San Agustin" userId="d8299a59-9786-404a-a65b-a702bd7a1468" providerId="ADAL" clId="{06CE2638-A308-4262-B271-A72E3B7A8A91}" dt="2023-04-14T06:18:59.662" v="21"/>
        <pc:sldMkLst>
          <pc:docMk/>
          <pc:sldMk cId="1298576575" sldId="1086"/>
        </pc:sldMkLst>
      </pc:sldChg>
      <pc:sldChg chg="delCm">
        <pc:chgData name="Lei San Agustin" userId="d8299a59-9786-404a-a65b-a702bd7a1468" providerId="ADAL" clId="{06CE2638-A308-4262-B271-A72E3B7A8A91}" dt="2023-04-14T06:19:02.591" v="22"/>
        <pc:sldMkLst>
          <pc:docMk/>
          <pc:sldMk cId="3595824221" sldId="1108"/>
        </pc:sldMkLst>
      </pc:sldChg>
      <pc:sldChg chg="modSp mod delCm modCm">
        <pc:chgData name="Lei San Agustin" userId="d8299a59-9786-404a-a65b-a702bd7a1468" providerId="ADAL" clId="{06CE2638-A308-4262-B271-A72E3B7A8A91}" dt="2023-04-14T06:19:09.515" v="24"/>
        <pc:sldMkLst>
          <pc:docMk/>
          <pc:sldMk cId="2869569370" sldId="1112"/>
        </pc:sldMkLst>
        <pc:spChg chg="mod">
          <ac:chgData name="Lei San Agustin" userId="d8299a59-9786-404a-a65b-a702bd7a1468" providerId="ADAL" clId="{06CE2638-A308-4262-B271-A72E3B7A8A91}" dt="2023-04-14T06:19:06.337" v="23" actId="20577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E769BF-DD50-4949-BE24-9600B5B1F7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8B714AA-7766-4FCE-9363-8229A14375B1}">
      <dgm:prSet phldrT="[Text]" custT="1"/>
      <dgm:spPr/>
      <dgm:t>
        <a:bodyPr/>
        <a:lstStyle/>
        <a:p>
          <a:pPr algn="just"/>
          <a:r>
            <a:rPr lang="en-AU" sz="1800" b="0" dirty="0"/>
            <a:t>The p</a:t>
          </a:r>
          <a:r>
            <a:rPr lang="en-AU" sz="1800" dirty="0"/>
            <a:t>erson with disability </a:t>
          </a:r>
          <a:endParaRPr lang="en-AU" sz="1800" b="0" dirty="0"/>
        </a:p>
      </dgm:t>
    </dgm:pt>
    <dgm:pt modelId="{FA59A0AF-5CFE-4E99-96E8-60F7492D9502}" type="sibTrans" cxnId="{4A38AFF0-CAB7-40A1-8DB0-C136850F2644}">
      <dgm:prSet/>
      <dgm:spPr/>
      <dgm:t>
        <a:bodyPr/>
        <a:lstStyle/>
        <a:p>
          <a:endParaRPr lang="en-AU" sz="1800"/>
        </a:p>
      </dgm:t>
    </dgm:pt>
    <dgm:pt modelId="{D1078239-6EB1-44C2-BBCB-FC1575422B8E}" type="parTrans" cxnId="{4A38AFF0-CAB7-40A1-8DB0-C136850F2644}">
      <dgm:prSet/>
      <dgm:spPr/>
      <dgm:t>
        <a:bodyPr/>
        <a:lstStyle/>
        <a:p>
          <a:endParaRPr lang="en-AU" sz="1800"/>
        </a:p>
      </dgm:t>
    </dgm:pt>
    <dgm:pt modelId="{480EF8E7-C4D8-4A6C-9F76-DD8AC0C9AD1E}">
      <dgm:prSet phldrT="[Text]" custT="1"/>
      <dgm:spPr/>
      <dgm:t>
        <a:bodyPr/>
        <a:lstStyle/>
        <a:p>
          <a:pPr algn="just"/>
          <a:r>
            <a:rPr lang="en-AU" sz="1800" b="0" dirty="0"/>
            <a:t>The family of the p</a:t>
          </a:r>
          <a:r>
            <a:rPr lang="en-AU" sz="1800" dirty="0"/>
            <a:t>erson with disability </a:t>
          </a:r>
          <a:endParaRPr lang="en-AU" sz="1800" b="0" dirty="0"/>
        </a:p>
      </dgm:t>
    </dgm:pt>
    <dgm:pt modelId="{5B96BE19-B159-4D63-80CF-950F26D12B16}" type="sibTrans" cxnId="{0CAE87AA-6F22-4668-8D5E-F57181B72EC3}">
      <dgm:prSet/>
      <dgm:spPr/>
      <dgm:t>
        <a:bodyPr/>
        <a:lstStyle/>
        <a:p>
          <a:endParaRPr lang="en-AU" sz="1800"/>
        </a:p>
      </dgm:t>
    </dgm:pt>
    <dgm:pt modelId="{EF8005BA-E158-4DB4-9C44-414DAC9E3FE6}" type="parTrans" cxnId="{0CAE87AA-6F22-4668-8D5E-F57181B72EC3}">
      <dgm:prSet/>
      <dgm:spPr/>
      <dgm:t>
        <a:bodyPr/>
        <a:lstStyle/>
        <a:p>
          <a:endParaRPr lang="en-AU" sz="1800"/>
        </a:p>
      </dgm:t>
    </dgm:pt>
    <dgm:pt modelId="{78E348E7-1418-4FEF-BDD1-4DB02ED34AAB}">
      <dgm:prSet phldrT="[Text]" custT="1"/>
      <dgm:spPr/>
      <dgm:t>
        <a:bodyPr/>
        <a:lstStyle/>
        <a:p>
          <a:pPr algn="just"/>
          <a:r>
            <a:rPr lang="en-AU" sz="1800" b="0" dirty="0"/>
            <a:t>The carer of the p</a:t>
          </a:r>
          <a:r>
            <a:rPr lang="en-AU" sz="1800" dirty="0"/>
            <a:t>erson with disability </a:t>
          </a:r>
          <a:endParaRPr lang="en-AU" sz="1800" b="0" dirty="0"/>
        </a:p>
      </dgm:t>
    </dgm:pt>
    <dgm:pt modelId="{7E847C98-D726-45BF-8031-56F78706684A}" type="sibTrans" cxnId="{138C6523-D754-4561-A186-55BB3793DD20}">
      <dgm:prSet/>
      <dgm:spPr/>
      <dgm:t>
        <a:bodyPr/>
        <a:lstStyle/>
        <a:p>
          <a:endParaRPr lang="en-AU" sz="1800"/>
        </a:p>
      </dgm:t>
    </dgm:pt>
    <dgm:pt modelId="{D0436456-F09B-4DEB-8E55-6EF18DB4C1B9}" type="parTrans" cxnId="{138C6523-D754-4561-A186-55BB3793DD20}">
      <dgm:prSet/>
      <dgm:spPr/>
      <dgm:t>
        <a:bodyPr/>
        <a:lstStyle/>
        <a:p>
          <a:endParaRPr lang="en-AU" sz="1800"/>
        </a:p>
      </dgm:t>
    </dgm:pt>
    <dgm:pt modelId="{BB65E0E5-E50C-5647-987A-2236936440F8}">
      <dgm:prSet custT="1"/>
      <dgm:spPr/>
      <dgm:t>
        <a:bodyPr/>
        <a:lstStyle/>
        <a:p>
          <a:pPr algn="just"/>
          <a:r>
            <a:rPr lang="en-US" sz="1800" b="0" dirty="0"/>
            <a:t>Others identified by the </a:t>
          </a:r>
          <a:r>
            <a:rPr lang="en-AU" sz="1800" b="0" dirty="0"/>
            <a:t>p</a:t>
          </a:r>
          <a:r>
            <a:rPr lang="en-AU" sz="1800" dirty="0"/>
            <a:t>erson with disability (e.g. external stakeholders such as Allied Health, guardians (public or financial), or person nominated)  </a:t>
          </a:r>
          <a:endParaRPr lang="en-US" sz="1800" b="0" dirty="0"/>
        </a:p>
      </dgm:t>
    </dgm:pt>
    <dgm:pt modelId="{B7CF50FB-54D9-7640-BAD8-283957E7B41F}" type="sibTrans" cxnId="{19BE7B39-E1B9-1445-B49F-287D7FCA3D31}">
      <dgm:prSet/>
      <dgm:spPr/>
      <dgm:t>
        <a:bodyPr/>
        <a:lstStyle/>
        <a:p>
          <a:endParaRPr lang="en-US" sz="1800"/>
        </a:p>
      </dgm:t>
    </dgm:pt>
    <dgm:pt modelId="{AE9FBC0A-3C4D-D74F-AA93-92FC52AD1874}" type="parTrans" cxnId="{19BE7B39-E1B9-1445-B49F-287D7FCA3D31}">
      <dgm:prSet/>
      <dgm:spPr/>
      <dgm:t>
        <a:bodyPr/>
        <a:lstStyle/>
        <a:p>
          <a:endParaRPr lang="en-US" sz="1800"/>
        </a:p>
      </dgm:t>
    </dgm:pt>
    <dgm:pt modelId="{68C5278C-7A9F-7348-9162-BB18B22B314B}" type="pres">
      <dgm:prSet presAssocID="{50E769BF-DD50-4949-BE24-9600B5B1F724}" presName="Name0" presStyleCnt="0">
        <dgm:presLayoutVars>
          <dgm:chMax val="7"/>
          <dgm:chPref val="7"/>
          <dgm:dir/>
        </dgm:presLayoutVars>
      </dgm:prSet>
      <dgm:spPr/>
    </dgm:pt>
    <dgm:pt modelId="{EB3FBD55-2731-DC4A-946A-D71C2755B748}" type="pres">
      <dgm:prSet presAssocID="{50E769BF-DD50-4949-BE24-9600B5B1F724}" presName="Name1" presStyleCnt="0"/>
      <dgm:spPr/>
    </dgm:pt>
    <dgm:pt modelId="{51F2B468-5456-8F46-A6D8-C41398B9C983}" type="pres">
      <dgm:prSet presAssocID="{50E769BF-DD50-4949-BE24-9600B5B1F724}" presName="cycle" presStyleCnt="0"/>
      <dgm:spPr/>
    </dgm:pt>
    <dgm:pt modelId="{241913B8-2C89-3C4E-9CFC-4DAEA3C20C7A}" type="pres">
      <dgm:prSet presAssocID="{50E769BF-DD50-4949-BE24-9600B5B1F724}" presName="srcNode" presStyleLbl="node1" presStyleIdx="0" presStyleCnt="4"/>
      <dgm:spPr/>
    </dgm:pt>
    <dgm:pt modelId="{92E58AA2-45D1-AB4C-8E3E-1DDE2D84FEEF}" type="pres">
      <dgm:prSet presAssocID="{50E769BF-DD50-4949-BE24-9600B5B1F724}" presName="conn" presStyleLbl="parChTrans1D2" presStyleIdx="0" presStyleCnt="1"/>
      <dgm:spPr/>
    </dgm:pt>
    <dgm:pt modelId="{B678D76A-3CEC-BB43-BA14-3789EF3DFED3}" type="pres">
      <dgm:prSet presAssocID="{50E769BF-DD50-4949-BE24-9600B5B1F724}" presName="extraNode" presStyleLbl="node1" presStyleIdx="0" presStyleCnt="4"/>
      <dgm:spPr/>
    </dgm:pt>
    <dgm:pt modelId="{AB7D90F5-3B63-3F45-9972-5F105DB811CA}" type="pres">
      <dgm:prSet presAssocID="{50E769BF-DD50-4949-BE24-9600B5B1F724}" presName="dstNode" presStyleLbl="node1" presStyleIdx="0" presStyleCnt="4"/>
      <dgm:spPr/>
    </dgm:pt>
    <dgm:pt modelId="{94006E31-8C86-B049-9889-A1DA856C8F6E}" type="pres">
      <dgm:prSet presAssocID="{08B714AA-7766-4FCE-9363-8229A14375B1}" presName="text_1" presStyleLbl="node1" presStyleIdx="0" presStyleCnt="4">
        <dgm:presLayoutVars>
          <dgm:bulletEnabled val="1"/>
        </dgm:presLayoutVars>
      </dgm:prSet>
      <dgm:spPr/>
    </dgm:pt>
    <dgm:pt modelId="{B39BEFE0-945E-164D-80B1-162CA1221983}" type="pres">
      <dgm:prSet presAssocID="{08B714AA-7766-4FCE-9363-8229A14375B1}" presName="accent_1" presStyleCnt="0"/>
      <dgm:spPr/>
    </dgm:pt>
    <dgm:pt modelId="{B3660606-D473-EF47-9712-0B12DA987FE7}" type="pres">
      <dgm:prSet presAssocID="{08B714AA-7766-4FCE-9363-8229A14375B1}" presName="accentRepeatNode" presStyleLbl="solidFgAcc1" presStyleIdx="0" presStyleCnt="4"/>
      <dgm:spPr/>
    </dgm:pt>
    <dgm:pt modelId="{C850ABBF-AE2B-D348-A0E8-B4C9F9722797}" type="pres">
      <dgm:prSet presAssocID="{480EF8E7-C4D8-4A6C-9F76-DD8AC0C9AD1E}" presName="text_2" presStyleLbl="node1" presStyleIdx="1" presStyleCnt="4">
        <dgm:presLayoutVars>
          <dgm:bulletEnabled val="1"/>
        </dgm:presLayoutVars>
      </dgm:prSet>
      <dgm:spPr/>
    </dgm:pt>
    <dgm:pt modelId="{B239C5C1-895B-F340-A77F-2D04A3CA31A5}" type="pres">
      <dgm:prSet presAssocID="{480EF8E7-C4D8-4A6C-9F76-DD8AC0C9AD1E}" presName="accent_2" presStyleCnt="0"/>
      <dgm:spPr/>
    </dgm:pt>
    <dgm:pt modelId="{6CA112FD-4361-9C4A-B1DD-8BFEF95CFC65}" type="pres">
      <dgm:prSet presAssocID="{480EF8E7-C4D8-4A6C-9F76-DD8AC0C9AD1E}" presName="accentRepeatNode" presStyleLbl="solidFgAcc1" presStyleIdx="1" presStyleCnt="4"/>
      <dgm:spPr/>
    </dgm:pt>
    <dgm:pt modelId="{85BBD924-E285-B64F-8606-27863A4F87E6}" type="pres">
      <dgm:prSet presAssocID="{78E348E7-1418-4FEF-BDD1-4DB02ED34AAB}" presName="text_3" presStyleLbl="node1" presStyleIdx="2" presStyleCnt="4">
        <dgm:presLayoutVars>
          <dgm:bulletEnabled val="1"/>
        </dgm:presLayoutVars>
      </dgm:prSet>
      <dgm:spPr/>
    </dgm:pt>
    <dgm:pt modelId="{DB176BDC-5984-2E41-8E3E-4284133D61E8}" type="pres">
      <dgm:prSet presAssocID="{78E348E7-1418-4FEF-BDD1-4DB02ED34AAB}" presName="accent_3" presStyleCnt="0"/>
      <dgm:spPr/>
    </dgm:pt>
    <dgm:pt modelId="{EF18BCB8-BCAA-8F4D-BE53-EA25CA4E31B8}" type="pres">
      <dgm:prSet presAssocID="{78E348E7-1418-4FEF-BDD1-4DB02ED34AAB}" presName="accentRepeatNode" presStyleLbl="solidFgAcc1" presStyleIdx="2" presStyleCnt="4"/>
      <dgm:spPr/>
    </dgm:pt>
    <dgm:pt modelId="{8F0AA659-B321-DA41-AAA6-0DAE05719ED9}" type="pres">
      <dgm:prSet presAssocID="{BB65E0E5-E50C-5647-987A-2236936440F8}" presName="text_4" presStyleLbl="node1" presStyleIdx="3" presStyleCnt="4">
        <dgm:presLayoutVars>
          <dgm:bulletEnabled val="1"/>
        </dgm:presLayoutVars>
      </dgm:prSet>
      <dgm:spPr/>
    </dgm:pt>
    <dgm:pt modelId="{440D3AB6-E3D9-6848-A384-DF856395298F}" type="pres">
      <dgm:prSet presAssocID="{BB65E0E5-E50C-5647-987A-2236936440F8}" presName="accent_4" presStyleCnt="0"/>
      <dgm:spPr/>
    </dgm:pt>
    <dgm:pt modelId="{AF76769E-3812-7A4E-B4DC-2C967A70BFCE}" type="pres">
      <dgm:prSet presAssocID="{BB65E0E5-E50C-5647-987A-2236936440F8}" presName="accentRepeatNode" presStyleLbl="solidFgAcc1" presStyleIdx="3" presStyleCnt="4"/>
      <dgm:spPr/>
    </dgm:pt>
  </dgm:ptLst>
  <dgm:cxnLst>
    <dgm:cxn modelId="{D4D42601-8310-434F-8B65-E94686269949}" type="presOf" srcId="{BB65E0E5-E50C-5647-987A-2236936440F8}" destId="{8F0AA659-B321-DA41-AAA6-0DAE05719ED9}" srcOrd="0" destOrd="0" presId="urn:microsoft.com/office/officeart/2008/layout/VerticalCurvedList"/>
    <dgm:cxn modelId="{A0854F08-6E0F-9D49-98ED-6FA4B5D36133}" type="presOf" srcId="{480EF8E7-C4D8-4A6C-9F76-DD8AC0C9AD1E}" destId="{C850ABBF-AE2B-D348-A0E8-B4C9F9722797}" srcOrd="0" destOrd="0" presId="urn:microsoft.com/office/officeart/2008/layout/VerticalCurvedList"/>
    <dgm:cxn modelId="{138C6523-D754-4561-A186-55BB3793DD20}" srcId="{50E769BF-DD50-4949-BE24-9600B5B1F724}" destId="{78E348E7-1418-4FEF-BDD1-4DB02ED34AAB}" srcOrd="2" destOrd="0" parTransId="{D0436456-F09B-4DEB-8E55-6EF18DB4C1B9}" sibTransId="{7E847C98-D726-45BF-8031-56F78706684A}"/>
    <dgm:cxn modelId="{19BE7B39-E1B9-1445-B49F-287D7FCA3D31}" srcId="{50E769BF-DD50-4949-BE24-9600B5B1F724}" destId="{BB65E0E5-E50C-5647-987A-2236936440F8}" srcOrd="3" destOrd="0" parTransId="{AE9FBC0A-3C4D-D74F-AA93-92FC52AD1874}" sibTransId="{B7CF50FB-54D9-7640-BAD8-283957E7B41F}"/>
    <dgm:cxn modelId="{F14BE392-294D-1046-BCAF-8894D841CA50}" type="presOf" srcId="{FA59A0AF-5CFE-4E99-96E8-60F7492D9502}" destId="{92E58AA2-45D1-AB4C-8E3E-1DDE2D84FEEF}" srcOrd="0" destOrd="0" presId="urn:microsoft.com/office/officeart/2008/layout/VerticalCurvedList"/>
    <dgm:cxn modelId="{5A8ADC96-AF9C-544D-824F-0A0296BFFB72}" type="presOf" srcId="{78E348E7-1418-4FEF-BDD1-4DB02ED34AAB}" destId="{85BBD924-E285-B64F-8606-27863A4F87E6}" srcOrd="0" destOrd="0" presId="urn:microsoft.com/office/officeart/2008/layout/VerticalCurvedList"/>
    <dgm:cxn modelId="{0CAE87AA-6F22-4668-8D5E-F57181B72EC3}" srcId="{50E769BF-DD50-4949-BE24-9600B5B1F724}" destId="{480EF8E7-C4D8-4A6C-9F76-DD8AC0C9AD1E}" srcOrd="1" destOrd="0" parTransId="{EF8005BA-E158-4DB4-9C44-414DAC9E3FE6}" sibTransId="{5B96BE19-B159-4D63-80CF-950F26D12B16}"/>
    <dgm:cxn modelId="{6E2F50BC-2145-E246-975D-6A624980052B}" type="presOf" srcId="{50E769BF-DD50-4949-BE24-9600B5B1F724}" destId="{68C5278C-7A9F-7348-9162-BB18B22B314B}" srcOrd="0" destOrd="0" presId="urn:microsoft.com/office/officeart/2008/layout/VerticalCurvedList"/>
    <dgm:cxn modelId="{7C5E84D4-7CDE-214D-ABA5-867DC84BF0FE}" type="presOf" srcId="{08B714AA-7766-4FCE-9363-8229A14375B1}" destId="{94006E31-8C86-B049-9889-A1DA856C8F6E}" srcOrd="0" destOrd="0" presId="urn:microsoft.com/office/officeart/2008/layout/VerticalCurvedList"/>
    <dgm:cxn modelId="{4A38AFF0-CAB7-40A1-8DB0-C136850F2644}" srcId="{50E769BF-DD50-4949-BE24-9600B5B1F724}" destId="{08B714AA-7766-4FCE-9363-8229A14375B1}" srcOrd="0" destOrd="0" parTransId="{D1078239-6EB1-44C2-BBCB-FC1575422B8E}" sibTransId="{FA59A0AF-5CFE-4E99-96E8-60F7492D9502}"/>
    <dgm:cxn modelId="{975E96F8-ADE9-404B-B8B4-CB44186E1AE6}" type="presParOf" srcId="{68C5278C-7A9F-7348-9162-BB18B22B314B}" destId="{EB3FBD55-2731-DC4A-946A-D71C2755B748}" srcOrd="0" destOrd="0" presId="urn:microsoft.com/office/officeart/2008/layout/VerticalCurvedList"/>
    <dgm:cxn modelId="{9CB308CF-688D-B54A-86D7-51D0D7BEF18B}" type="presParOf" srcId="{EB3FBD55-2731-DC4A-946A-D71C2755B748}" destId="{51F2B468-5456-8F46-A6D8-C41398B9C983}" srcOrd="0" destOrd="0" presId="urn:microsoft.com/office/officeart/2008/layout/VerticalCurvedList"/>
    <dgm:cxn modelId="{A0B7FEC2-1C73-B44F-809D-B5B60EE2F31E}" type="presParOf" srcId="{51F2B468-5456-8F46-A6D8-C41398B9C983}" destId="{241913B8-2C89-3C4E-9CFC-4DAEA3C20C7A}" srcOrd="0" destOrd="0" presId="urn:microsoft.com/office/officeart/2008/layout/VerticalCurvedList"/>
    <dgm:cxn modelId="{A2BA1727-647A-AF4D-949F-0AD19700ECAD}" type="presParOf" srcId="{51F2B468-5456-8F46-A6D8-C41398B9C983}" destId="{92E58AA2-45D1-AB4C-8E3E-1DDE2D84FEEF}" srcOrd="1" destOrd="0" presId="urn:microsoft.com/office/officeart/2008/layout/VerticalCurvedList"/>
    <dgm:cxn modelId="{F45FF0C6-290F-EE48-BAF6-915E97EE9CD3}" type="presParOf" srcId="{51F2B468-5456-8F46-A6D8-C41398B9C983}" destId="{B678D76A-3CEC-BB43-BA14-3789EF3DFED3}" srcOrd="2" destOrd="0" presId="urn:microsoft.com/office/officeart/2008/layout/VerticalCurvedList"/>
    <dgm:cxn modelId="{B38C59C1-8E74-FD4E-9817-71AD02C4F3D6}" type="presParOf" srcId="{51F2B468-5456-8F46-A6D8-C41398B9C983}" destId="{AB7D90F5-3B63-3F45-9972-5F105DB811CA}" srcOrd="3" destOrd="0" presId="urn:microsoft.com/office/officeart/2008/layout/VerticalCurvedList"/>
    <dgm:cxn modelId="{0F7F1E44-2ECE-3146-B248-6F5A384D1429}" type="presParOf" srcId="{EB3FBD55-2731-DC4A-946A-D71C2755B748}" destId="{94006E31-8C86-B049-9889-A1DA856C8F6E}" srcOrd="1" destOrd="0" presId="urn:microsoft.com/office/officeart/2008/layout/VerticalCurvedList"/>
    <dgm:cxn modelId="{F561F755-F4E3-E942-82AE-4834EBD6268A}" type="presParOf" srcId="{EB3FBD55-2731-DC4A-946A-D71C2755B748}" destId="{B39BEFE0-945E-164D-80B1-162CA1221983}" srcOrd="2" destOrd="0" presId="urn:microsoft.com/office/officeart/2008/layout/VerticalCurvedList"/>
    <dgm:cxn modelId="{1921172A-1B04-AE40-B29E-0D0897A6B028}" type="presParOf" srcId="{B39BEFE0-945E-164D-80B1-162CA1221983}" destId="{B3660606-D473-EF47-9712-0B12DA987FE7}" srcOrd="0" destOrd="0" presId="urn:microsoft.com/office/officeart/2008/layout/VerticalCurvedList"/>
    <dgm:cxn modelId="{FDBC2076-B3B8-CE40-B9C2-7EBCF3F9F075}" type="presParOf" srcId="{EB3FBD55-2731-DC4A-946A-D71C2755B748}" destId="{C850ABBF-AE2B-D348-A0E8-B4C9F9722797}" srcOrd="3" destOrd="0" presId="urn:microsoft.com/office/officeart/2008/layout/VerticalCurvedList"/>
    <dgm:cxn modelId="{A3494D5D-E949-4840-8592-FC7E6BC44EF9}" type="presParOf" srcId="{EB3FBD55-2731-DC4A-946A-D71C2755B748}" destId="{B239C5C1-895B-F340-A77F-2D04A3CA31A5}" srcOrd="4" destOrd="0" presId="urn:microsoft.com/office/officeart/2008/layout/VerticalCurvedList"/>
    <dgm:cxn modelId="{FF2AD1CC-B59E-1649-A28D-FB6E77907083}" type="presParOf" srcId="{B239C5C1-895B-F340-A77F-2D04A3CA31A5}" destId="{6CA112FD-4361-9C4A-B1DD-8BFEF95CFC65}" srcOrd="0" destOrd="0" presId="urn:microsoft.com/office/officeart/2008/layout/VerticalCurvedList"/>
    <dgm:cxn modelId="{9527CA4E-B7A5-8141-B29F-4375DB2C5198}" type="presParOf" srcId="{EB3FBD55-2731-DC4A-946A-D71C2755B748}" destId="{85BBD924-E285-B64F-8606-27863A4F87E6}" srcOrd="5" destOrd="0" presId="urn:microsoft.com/office/officeart/2008/layout/VerticalCurvedList"/>
    <dgm:cxn modelId="{86DF5F23-9A31-2641-83D6-14DF9AC33F02}" type="presParOf" srcId="{EB3FBD55-2731-DC4A-946A-D71C2755B748}" destId="{DB176BDC-5984-2E41-8E3E-4284133D61E8}" srcOrd="6" destOrd="0" presId="urn:microsoft.com/office/officeart/2008/layout/VerticalCurvedList"/>
    <dgm:cxn modelId="{315F7EC4-84D3-A64D-8AA1-2C38F9769A92}" type="presParOf" srcId="{DB176BDC-5984-2E41-8E3E-4284133D61E8}" destId="{EF18BCB8-BCAA-8F4D-BE53-EA25CA4E31B8}" srcOrd="0" destOrd="0" presId="urn:microsoft.com/office/officeart/2008/layout/VerticalCurvedList"/>
    <dgm:cxn modelId="{AF4E173C-1B6F-5B4C-97B1-EADA6366B9B6}" type="presParOf" srcId="{EB3FBD55-2731-DC4A-946A-D71C2755B748}" destId="{8F0AA659-B321-DA41-AAA6-0DAE05719ED9}" srcOrd="7" destOrd="0" presId="urn:microsoft.com/office/officeart/2008/layout/VerticalCurvedList"/>
    <dgm:cxn modelId="{D5751ACF-74EB-AA44-80C4-347F568E46D1}" type="presParOf" srcId="{EB3FBD55-2731-DC4A-946A-D71C2755B748}" destId="{440D3AB6-E3D9-6848-A384-DF856395298F}" srcOrd="8" destOrd="0" presId="urn:microsoft.com/office/officeart/2008/layout/VerticalCurvedList"/>
    <dgm:cxn modelId="{ED22E266-5ED2-B248-B380-F0E7A9254FA3}" type="presParOf" srcId="{440D3AB6-E3D9-6848-A384-DF856395298F}" destId="{AF76769E-3812-7A4E-B4DC-2C967A70BF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50E1F7-45FB-B147-AF69-311B793970A1}">
      <dgm:prSet phldrT="[Text]"/>
      <dgm:spPr/>
      <dgm:t>
        <a:bodyPr/>
        <a:lstStyle/>
        <a:p>
          <a:r>
            <a:rPr lang="en-AU"/>
            <a:t>For the client</a:t>
          </a:r>
          <a:endParaRPr lang="en-US"/>
        </a:p>
      </dgm:t>
    </dgm:pt>
    <dgm:pt modelId="{667006C4-613B-3047-B6C2-6629846B84AC}" type="sibTrans" cxnId="{ACA7B0DE-E0B7-5E4C-9A1E-0ED8D4063482}">
      <dgm:prSet/>
      <dgm:spPr/>
      <dgm:t>
        <a:bodyPr/>
        <a:lstStyle/>
        <a:p>
          <a:endParaRPr lang="en-US"/>
        </a:p>
      </dgm:t>
    </dgm:pt>
    <dgm:pt modelId="{D6D68732-AC8F-6E45-88AF-198B950AAC5C}" type="parTrans" cxnId="{ACA7B0DE-E0B7-5E4C-9A1E-0ED8D4063482}">
      <dgm:prSet/>
      <dgm:spPr/>
      <dgm:t>
        <a:bodyPr/>
        <a:lstStyle/>
        <a:p>
          <a:endParaRPr lang="en-US"/>
        </a:p>
      </dgm:t>
    </dgm:pt>
    <dgm:pt modelId="{7B78B44A-160C-1141-AA54-6DDEC4EF71D3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Did the strategies for community participation and inclusion meet your needs and preferences?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E3D294-A00C-E54C-AA90-055F2BF68E89}" type="sibTrans" cxnId="{16D6F3E4-9952-F248-ADE6-5A1146A50960}">
      <dgm:prSet/>
      <dgm:spPr/>
      <dgm:t>
        <a:bodyPr/>
        <a:lstStyle/>
        <a:p>
          <a:endParaRPr lang="en-US"/>
        </a:p>
      </dgm:t>
    </dgm:pt>
    <dgm:pt modelId="{0E383557-1293-3648-AD55-CA85BD04EC7E}" type="parTrans" cxnId="{16D6F3E4-9952-F248-ADE6-5A1146A50960}">
      <dgm:prSet/>
      <dgm:spPr/>
      <dgm:t>
        <a:bodyPr/>
        <a:lstStyle/>
        <a:p>
          <a:endParaRPr lang="en-US"/>
        </a:p>
      </dgm:t>
    </dgm:pt>
    <dgm:pt modelId="{685D8E3C-DB6E-C941-8F96-0A94E0BA06B2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need or preference was not met by the strategies implemented?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5CF90B-5705-6F4B-84A8-DE07DE8E01C7}" type="sibTrans" cxnId="{0DE154DC-3005-7A42-99D4-D14A418B67F3}">
      <dgm:prSet/>
      <dgm:spPr/>
      <dgm:t>
        <a:bodyPr/>
        <a:lstStyle/>
        <a:p>
          <a:endParaRPr lang="en-US"/>
        </a:p>
      </dgm:t>
    </dgm:pt>
    <dgm:pt modelId="{FCEDAB01-5EBE-0D4B-B5DA-D17266BF9057}" type="parTrans" cxnId="{0DE154DC-3005-7A42-99D4-D14A418B67F3}">
      <dgm:prSet/>
      <dgm:spPr/>
      <dgm:t>
        <a:bodyPr/>
        <a:lstStyle/>
        <a:p>
          <a:endParaRPr lang="en-US"/>
        </a:p>
      </dgm:t>
    </dgm:pt>
    <dgm:pt modelId="{5A7984D4-EFA3-CD4F-AC3A-B8E3F4613036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unmet need or preference?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BC90F40-0138-E941-AB76-F865CAFCA09B}" type="sibTrans" cxnId="{59F58811-88E7-4F40-8BEC-C9C669D80DAB}">
      <dgm:prSet/>
      <dgm:spPr/>
      <dgm:t>
        <a:bodyPr/>
        <a:lstStyle/>
        <a:p>
          <a:endParaRPr lang="en-US"/>
        </a:p>
      </dgm:t>
    </dgm:pt>
    <dgm:pt modelId="{A5D3BCDB-E754-6343-BB7A-216A807FA5D5}" type="parTrans" cxnId="{59F58811-88E7-4F40-8BEC-C9C669D80DAB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E07581DD-131F-47E5-9B79-72289B23C245}" type="pres">
      <dgm:prSet presAssocID="{6050E1F7-45FB-B147-AF69-311B793970A1}" presName="parentLin" presStyleCnt="0"/>
      <dgm:spPr/>
    </dgm:pt>
    <dgm:pt modelId="{158BA175-7018-4459-8ABD-48209B3893D5}" type="pres">
      <dgm:prSet presAssocID="{6050E1F7-45FB-B147-AF69-311B793970A1}" presName="parentLeftMargin" presStyleLbl="node1" presStyleIdx="0" presStyleCnt="1"/>
      <dgm:spPr/>
    </dgm:pt>
    <dgm:pt modelId="{3391E7DD-B2A0-4371-BFCA-E5ABBEDECA3B}" type="pres">
      <dgm:prSet presAssocID="{6050E1F7-45FB-B147-AF69-311B793970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D4D6B02-62AF-4F65-9808-B1192B73C0D9}" type="pres">
      <dgm:prSet presAssocID="{6050E1F7-45FB-B147-AF69-311B793970A1}" presName="negativeSpace" presStyleCnt="0"/>
      <dgm:spPr/>
    </dgm:pt>
    <dgm:pt modelId="{4B1B6143-6C9E-47B5-8DFA-8A7B35C89574}" type="pres">
      <dgm:prSet presAssocID="{6050E1F7-45FB-B147-AF69-311B793970A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2A32F0D-B711-446B-A655-B3D46ABF476A}" type="presOf" srcId="{6050E1F7-45FB-B147-AF69-311B793970A1}" destId="{3391E7DD-B2A0-4371-BFCA-E5ABBEDECA3B}" srcOrd="1" destOrd="0" presId="urn:microsoft.com/office/officeart/2005/8/layout/list1"/>
    <dgm:cxn modelId="{A4BAD80E-DFC7-44E5-9E3D-40D10FDEEFCB}" type="presOf" srcId="{5A7984D4-EFA3-CD4F-AC3A-B8E3F4613036}" destId="{4B1B6143-6C9E-47B5-8DFA-8A7B35C89574}" srcOrd="0" destOrd="2" presId="urn:microsoft.com/office/officeart/2005/8/layout/list1"/>
    <dgm:cxn modelId="{59F58811-88E7-4F40-8BEC-C9C669D80DAB}" srcId="{6050E1F7-45FB-B147-AF69-311B793970A1}" destId="{5A7984D4-EFA3-CD4F-AC3A-B8E3F4613036}" srcOrd="2" destOrd="0" parTransId="{A5D3BCDB-E754-6343-BB7A-216A807FA5D5}" sibTransId="{DBC90F40-0138-E941-AB76-F865CAFCA09B}"/>
    <dgm:cxn modelId="{C2D12931-C798-410B-B5F9-0F0C3D69F92C}" type="presOf" srcId="{685D8E3C-DB6E-C941-8F96-0A94E0BA06B2}" destId="{4B1B6143-6C9E-47B5-8DFA-8A7B35C89574}" srcOrd="0" destOrd="1" presId="urn:microsoft.com/office/officeart/2005/8/layout/list1"/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3BAC6A75-C136-43D4-ABE5-9CBD051D20FB}" type="presOf" srcId="{7B78B44A-160C-1141-AA54-6DDEC4EF71D3}" destId="{4B1B6143-6C9E-47B5-8DFA-8A7B35C89574}" srcOrd="0" destOrd="0" presId="urn:microsoft.com/office/officeart/2005/8/layout/list1"/>
    <dgm:cxn modelId="{7CD1BB7A-8838-4BE1-9BDE-0D0D9CE0BF1E}" type="presOf" srcId="{6050E1F7-45FB-B147-AF69-311B793970A1}" destId="{158BA175-7018-4459-8ABD-48209B3893D5}" srcOrd="0" destOrd="0" presId="urn:microsoft.com/office/officeart/2005/8/layout/list1"/>
    <dgm:cxn modelId="{0DE154DC-3005-7A42-99D4-D14A418B67F3}" srcId="{6050E1F7-45FB-B147-AF69-311B793970A1}" destId="{685D8E3C-DB6E-C941-8F96-0A94E0BA06B2}" srcOrd="1" destOrd="0" parTransId="{FCEDAB01-5EBE-0D4B-B5DA-D17266BF9057}" sibTransId="{145CF90B-5705-6F4B-84A8-DE07DE8E01C7}"/>
    <dgm:cxn modelId="{ACA7B0DE-E0B7-5E4C-9A1E-0ED8D4063482}" srcId="{60DEF02A-BB17-5C48-AFF5-12B57F262E74}" destId="{6050E1F7-45FB-B147-AF69-311B793970A1}" srcOrd="0" destOrd="0" parTransId="{D6D68732-AC8F-6E45-88AF-198B950AAC5C}" sibTransId="{667006C4-613B-3047-B6C2-6629846B84AC}"/>
    <dgm:cxn modelId="{16D6F3E4-9952-F248-ADE6-5A1146A50960}" srcId="{6050E1F7-45FB-B147-AF69-311B793970A1}" destId="{7B78B44A-160C-1141-AA54-6DDEC4EF71D3}" srcOrd="0" destOrd="0" parTransId="{0E383557-1293-3648-AD55-CA85BD04EC7E}" sibTransId="{2DE3D294-A00C-E54C-AA90-055F2BF68E89}"/>
    <dgm:cxn modelId="{B4105574-2A70-46E6-8175-52BCAAA3482B}" type="presParOf" srcId="{8664BCE2-2356-4063-88C5-B0AF3D3D01D2}" destId="{E07581DD-131F-47E5-9B79-72289B23C245}" srcOrd="0" destOrd="0" presId="urn:microsoft.com/office/officeart/2005/8/layout/list1"/>
    <dgm:cxn modelId="{4D6A0BCD-E69E-4540-926A-68F36ADB99A3}" type="presParOf" srcId="{E07581DD-131F-47E5-9B79-72289B23C245}" destId="{158BA175-7018-4459-8ABD-48209B3893D5}" srcOrd="0" destOrd="0" presId="urn:microsoft.com/office/officeart/2005/8/layout/list1"/>
    <dgm:cxn modelId="{B75D3AE5-9EE2-4795-9C3C-509A9EB5315F}" type="presParOf" srcId="{E07581DD-131F-47E5-9B79-72289B23C245}" destId="{3391E7DD-B2A0-4371-BFCA-E5ABBEDECA3B}" srcOrd="1" destOrd="0" presId="urn:microsoft.com/office/officeart/2005/8/layout/list1"/>
    <dgm:cxn modelId="{C50E0646-DDFF-47BE-8C05-362409CACB1C}" type="presParOf" srcId="{8664BCE2-2356-4063-88C5-B0AF3D3D01D2}" destId="{2D4D6B02-62AF-4F65-9808-B1192B73C0D9}" srcOrd="1" destOrd="0" presId="urn:microsoft.com/office/officeart/2005/8/layout/list1"/>
    <dgm:cxn modelId="{D735808D-6F60-416C-BCEA-81E17816BD41}" type="presParOf" srcId="{8664BCE2-2356-4063-88C5-B0AF3D3D01D2}" destId="{4B1B6143-6C9E-47B5-8DFA-8A7B35C895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00FA07-9D4C-A64E-98E1-3B53B4B3437F}">
      <dgm:prSet/>
      <dgm:spPr/>
      <dgm:t>
        <a:bodyPr/>
        <a:lstStyle/>
        <a:p>
          <a:r>
            <a:rPr lang="en-AU" dirty="0"/>
            <a:t>For the other stakeholders</a:t>
          </a:r>
          <a:endParaRPr lang="en-PH" dirty="0"/>
        </a:p>
      </dgm:t>
    </dgm:pt>
    <dgm:pt modelId="{DF382995-9C65-AB4F-8ED8-D17C899D85C2}" type="sibTrans" cxnId="{584023FA-6D36-084C-AE6A-759385F0A0AD}">
      <dgm:prSet/>
      <dgm:spPr/>
      <dgm:t>
        <a:bodyPr/>
        <a:lstStyle/>
        <a:p>
          <a:endParaRPr lang="en-US"/>
        </a:p>
      </dgm:t>
    </dgm:pt>
    <dgm:pt modelId="{4255FC3C-C0AE-EC4C-BAFF-0BD0A4AFCCEF}" type="parTrans" cxnId="{584023FA-6D36-084C-AE6A-759385F0A0AD}">
      <dgm:prSet/>
      <dgm:spPr/>
      <dgm:t>
        <a:bodyPr/>
        <a:lstStyle/>
        <a:p>
          <a:endParaRPr lang="en-US"/>
        </a:p>
      </dgm:t>
    </dgm:pt>
    <dgm:pt modelId="{A293F0B0-2C24-884D-BE48-41BCD40A5243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Were there any issues regarding staff availability or resources needed? 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46261C5-ECE0-1441-A276-535F9DCEF49D}" type="sibTrans" cxnId="{BB0AE21F-987F-4544-8946-D9B6904B665F}">
      <dgm:prSet/>
      <dgm:spPr/>
      <dgm:t>
        <a:bodyPr/>
        <a:lstStyle/>
        <a:p>
          <a:endParaRPr lang="en-US"/>
        </a:p>
      </dgm:t>
    </dgm:pt>
    <dgm:pt modelId="{606DFFB7-D700-A847-A50F-95D2C4F38D72}" type="parTrans" cxnId="{BB0AE21F-987F-4544-8946-D9B6904B665F}">
      <dgm:prSet/>
      <dgm:spPr/>
      <dgm:t>
        <a:bodyPr/>
        <a:lstStyle/>
        <a:p>
          <a:endParaRPr lang="en-US"/>
        </a:p>
      </dgm:t>
    </dgm:pt>
    <dgm:pt modelId="{A68774ED-7E9F-604B-8CF7-8352DC569E82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How do the issues impact the effectiveness of the strategies implemented? 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7951BB3-5DE4-4C4B-914B-15807871B983}" type="sibTrans" cxnId="{A0A62F92-AD7B-8D43-9F5C-960793B24E2B}">
      <dgm:prSet/>
      <dgm:spPr/>
      <dgm:t>
        <a:bodyPr/>
        <a:lstStyle/>
        <a:p>
          <a:endParaRPr lang="en-US"/>
        </a:p>
      </dgm:t>
    </dgm:pt>
    <dgm:pt modelId="{5B5D3406-3F13-164F-8375-4C9F9CD328EB}" type="parTrans" cxnId="{A0A62F92-AD7B-8D43-9F5C-960793B24E2B}">
      <dgm:prSet/>
      <dgm:spPr/>
      <dgm:t>
        <a:bodyPr/>
        <a:lstStyle/>
        <a:p>
          <a:endParaRPr lang="en-US"/>
        </a:p>
      </dgm:t>
    </dgm:pt>
    <dgm:pt modelId="{366F2CB1-13FF-594A-8AC4-97EF7A6AA9F1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are your observations of the client during the strategies implemented?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838EA50-BDD2-1247-96D8-0E9156DBD93C}" type="sibTrans" cxnId="{E45591C6-69D5-294E-83D1-E47B2C7F2244}">
      <dgm:prSet/>
      <dgm:spPr/>
      <dgm:t>
        <a:bodyPr/>
        <a:lstStyle/>
        <a:p>
          <a:endParaRPr lang="en-US"/>
        </a:p>
      </dgm:t>
    </dgm:pt>
    <dgm:pt modelId="{DA0A9BAD-B819-6841-AB58-DA2FD3F67C3C}" type="parTrans" cxnId="{E45591C6-69D5-294E-83D1-E47B2C7F2244}">
      <dgm:prSet/>
      <dgm:spPr/>
      <dgm:t>
        <a:bodyPr/>
        <a:lstStyle/>
        <a:p>
          <a:endParaRPr lang="en-US"/>
        </a:p>
      </dgm:t>
    </dgm:pt>
    <dgm:pt modelId="{BF2560B9-1CBE-F249-B07A-0AEFE5065281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EE253F7-097E-314F-9022-314C0EED9374}" type="sibTrans" cxnId="{16743EDD-7F63-1C4D-9E31-7CAB70E37C15}">
      <dgm:prSet/>
      <dgm:spPr/>
      <dgm:t>
        <a:bodyPr/>
        <a:lstStyle/>
        <a:p>
          <a:endParaRPr lang="en-US"/>
        </a:p>
      </dgm:t>
    </dgm:pt>
    <dgm:pt modelId="{4AFFA6DC-CAA6-DE4C-837F-3164E6D07280}" type="parTrans" cxnId="{16743EDD-7F63-1C4D-9E31-7CAB70E37C15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7480FAA3-6333-4A41-81FF-7B2D1C159469}" type="pres">
      <dgm:prSet presAssocID="{D400FA07-9D4C-A64E-98E1-3B53B4B3437F}" presName="parentLin" presStyleCnt="0"/>
      <dgm:spPr/>
    </dgm:pt>
    <dgm:pt modelId="{4CE56862-3628-401B-B1DE-5711C1B93563}" type="pres">
      <dgm:prSet presAssocID="{D400FA07-9D4C-A64E-98E1-3B53B4B3437F}" presName="parentLeftMargin" presStyleLbl="node1" presStyleIdx="0" presStyleCnt="1"/>
      <dgm:spPr/>
    </dgm:pt>
    <dgm:pt modelId="{3038D40E-70C5-437D-A215-DFE2A9508D6A}" type="pres">
      <dgm:prSet presAssocID="{D400FA07-9D4C-A64E-98E1-3B53B4B3437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6DC3D1-E514-45F1-9EC3-5F01FF715123}" type="pres">
      <dgm:prSet presAssocID="{D400FA07-9D4C-A64E-98E1-3B53B4B3437F}" presName="negativeSpace" presStyleCnt="0"/>
      <dgm:spPr/>
    </dgm:pt>
    <dgm:pt modelId="{CB8EEB5E-3E62-45A8-B809-E3B1D849D932}" type="pres">
      <dgm:prSet presAssocID="{D400FA07-9D4C-A64E-98E1-3B53B4B3437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B0AE21F-987F-4544-8946-D9B6904B665F}" srcId="{D400FA07-9D4C-A64E-98E1-3B53B4B3437F}" destId="{A293F0B0-2C24-884D-BE48-41BCD40A5243}" srcOrd="0" destOrd="0" parTransId="{606DFFB7-D700-A847-A50F-95D2C4F38D72}" sibTransId="{946261C5-ECE0-1441-A276-535F9DCEF49D}"/>
    <dgm:cxn modelId="{3957D32A-3A2D-4B1B-A294-456DB1415186}" type="presOf" srcId="{A293F0B0-2C24-884D-BE48-41BCD40A5243}" destId="{CB8EEB5E-3E62-45A8-B809-E3B1D849D932}" srcOrd="0" destOrd="0" presId="urn:microsoft.com/office/officeart/2005/8/layout/list1"/>
    <dgm:cxn modelId="{80FA2E3B-D639-4854-8319-710320806DFE}" type="presOf" srcId="{D400FA07-9D4C-A64E-98E1-3B53B4B3437F}" destId="{3038D40E-70C5-437D-A215-DFE2A9508D6A}" srcOrd="1" destOrd="0" presId="urn:microsoft.com/office/officeart/2005/8/layout/list1"/>
    <dgm:cxn modelId="{17B5865B-4BB4-4F05-9B32-65CCE22BCA7E}" type="presOf" srcId="{BF2560B9-1CBE-F249-B07A-0AEFE5065281}" destId="{CB8EEB5E-3E62-45A8-B809-E3B1D849D932}" srcOrd="0" destOrd="3" presId="urn:microsoft.com/office/officeart/2005/8/layout/list1"/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7A42C870-5963-48A9-97FB-84D1157DAFD2}" type="presOf" srcId="{D400FA07-9D4C-A64E-98E1-3B53B4B3437F}" destId="{4CE56862-3628-401B-B1DE-5711C1B93563}" srcOrd="0" destOrd="0" presId="urn:microsoft.com/office/officeart/2005/8/layout/list1"/>
    <dgm:cxn modelId="{A320EF84-FD7F-4308-B589-43FFA19C661D}" type="presOf" srcId="{A68774ED-7E9F-604B-8CF7-8352DC569E82}" destId="{CB8EEB5E-3E62-45A8-B809-E3B1D849D932}" srcOrd="0" destOrd="1" presId="urn:microsoft.com/office/officeart/2005/8/layout/list1"/>
    <dgm:cxn modelId="{A0A62F92-AD7B-8D43-9F5C-960793B24E2B}" srcId="{D400FA07-9D4C-A64E-98E1-3B53B4B3437F}" destId="{A68774ED-7E9F-604B-8CF7-8352DC569E82}" srcOrd="1" destOrd="0" parTransId="{5B5D3406-3F13-164F-8375-4C9F9CD328EB}" sibTransId="{67951BB3-5DE4-4C4B-914B-15807871B983}"/>
    <dgm:cxn modelId="{E45591C6-69D5-294E-83D1-E47B2C7F2244}" srcId="{D400FA07-9D4C-A64E-98E1-3B53B4B3437F}" destId="{366F2CB1-13FF-594A-8AC4-97EF7A6AA9F1}" srcOrd="2" destOrd="0" parTransId="{DA0A9BAD-B819-6841-AB58-DA2FD3F67C3C}" sibTransId="{B838EA50-BDD2-1247-96D8-0E9156DBD93C}"/>
    <dgm:cxn modelId="{16743EDD-7F63-1C4D-9E31-7CAB70E37C15}" srcId="{D400FA07-9D4C-A64E-98E1-3B53B4B3437F}" destId="{BF2560B9-1CBE-F249-B07A-0AEFE5065281}" srcOrd="3" destOrd="0" parTransId="{4AFFA6DC-CAA6-DE4C-837F-3164E6D07280}" sibTransId="{EEE253F7-097E-314F-9022-314C0EED9374}"/>
    <dgm:cxn modelId="{8D3857F8-AE5E-4F2F-A0D5-F55A25F9D915}" type="presOf" srcId="{366F2CB1-13FF-594A-8AC4-97EF7A6AA9F1}" destId="{CB8EEB5E-3E62-45A8-B809-E3B1D849D932}" srcOrd="0" destOrd="2" presId="urn:microsoft.com/office/officeart/2005/8/layout/list1"/>
    <dgm:cxn modelId="{584023FA-6D36-084C-AE6A-759385F0A0AD}" srcId="{60DEF02A-BB17-5C48-AFF5-12B57F262E74}" destId="{D400FA07-9D4C-A64E-98E1-3B53B4B3437F}" srcOrd="0" destOrd="0" parTransId="{4255FC3C-C0AE-EC4C-BAFF-0BD0A4AFCCEF}" sibTransId="{DF382995-9C65-AB4F-8ED8-D17C899D85C2}"/>
    <dgm:cxn modelId="{D45E3B77-69CE-4637-BAEC-FCD815B51789}" type="presParOf" srcId="{8664BCE2-2356-4063-88C5-B0AF3D3D01D2}" destId="{7480FAA3-6333-4A41-81FF-7B2D1C159469}" srcOrd="0" destOrd="0" presId="urn:microsoft.com/office/officeart/2005/8/layout/list1"/>
    <dgm:cxn modelId="{AA3A8A4C-3634-4E04-ACEC-69B8AD15D991}" type="presParOf" srcId="{7480FAA3-6333-4A41-81FF-7B2D1C159469}" destId="{4CE56862-3628-401B-B1DE-5711C1B93563}" srcOrd="0" destOrd="0" presId="urn:microsoft.com/office/officeart/2005/8/layout/list1"/>
    <dgm:cxn modelId="{89E5F201-2319-4224-86B2-8D56B1B36EE5}" type="presParOf" srcId="{7480FAA3-6333-4A41-81FF-7B2D1C159469}" destId="{3038D40E-70C5-437D-A215-DFE2A9508D6A}" srcOrd="1" destOrd="0" presId="urn:microsoft.com/office/officeart/2005/8/layout/list1"/>
    <dgm:cxn modelId="{53B72D17-CC48-4159-8BC1-01E59B82D557}" type="presParOf" srcId="{8664BCE2-2356-4063-88C5-B0AF3D3D01D2}" destId="{4E6DC3D1-E514-45F1-9EC3-5F01FF715123}" srcOrd="1" destOrd="0" presId="urn:microsoft.com/office/officeart/2005/8/layout/list1"/>
    <dgm:cxn modelId="{45E0C467-4159-48AE-A21F-1EFC942395F0}" type="presParOf" srcId="{8664BCE2-2356-4063-88C5-B0AF3D3D01D2}" destId="{CB8EEB5E-3E62-45A8-B809-E3B1D849D93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64E926-254F-CE4A-999C-EDF416339F23}">
      <dgm:prSet custT="1"/>
      <dgm:spPr/>
      <dgm:t>
        <a:bodyPr/>
        <a:lstStyle/>
        <a:p>
          <a:r>
            <a:rPr lang="en-PH" sz="2000" dirty="0"/>
            <a:t>For your colleagues and supervisor</a:t>
          </a:r>
        </a:p>
      </dgm:t>
    </dgm:pt>
    <dgm:pt modelId="{2839E687-0EF1-7A45-BFC8-881430158B6D}" type="sibTrans" cxnId="{CB7DEFBA-DAEA-F04D-9B68-31050F5AB2CC}">
      <dgm:prSet/>
      <dgm:spPr/>
      <dgm:t>
        <a:bodyPr/>
        <a:lstStyle/>
        <a:p>
          <a:endParaRPr lang="en-US"/>
        </a:p>
      </dgm:t>
    </dgm:pt>
    <dgm:pt modelId="{46C12AD4-DE9E-F244-9CC8-5FC57B6531ED}" type="parTrans" cxnId="{CB7DEFBA-DAEA-F04D-9B68-31050F5AB2CC}">
      <dgm:prSet/>
      <dgm:spPr/>
      <dgm:t>
        <a:bodyPr/>
        <a:lstStyle/>
        <a:p>
          <a:endParaRPr lang="en-US"/>
        </a:p>
      </dgm:t>
    </dgm:pt>
    <dgm:pt modelId="{0A992EBD-418F-034A-9A34-0230B637AB0F}">
      <dgm:prSet custT="1"/>
      <dgm:spPr/>
      <dgm:t>
        <a:bodyPr/>
        <a:lstStyle/>
        <a:p>
          <a:r>
            <a:rPr lang="en-PH" sz="2000" dirty="0">
              <a:solidFill>
                <a:schemeClr val="tx1">
                  <a:lumMod val="75000"/>
                  <a:lumOff val="25000"/>
                </a:schemeClr>
              </a:solidFill>
            </a:rPr>
            <a:t>What are your insights on what the client and other stakeholders have shared?</a:t>
          </a:r>
        </a:p>
      </dgm:t>
    </dgm:pt>
    <dgm:pt modelId="{287CA4D9-22B9-C847-8B4D-76EDA2A854D2}" type="sibTrans" cxnId="{68369EDC-59CF-394E-89C3-AEA3E07832A3}">
      <dgm:prSet/>
      <dgm:spPr/>
      <dgm:t>
        <a:bodyPr/>
        <a:lstStyle/>
        <a:p>
          <a:endParaRPr lang="en-US"/>
        </a:p>
      </dgm:t>
    </dgm:pt>
    <dgm:pt modelId="{2DCD736C-8D1B-6D4A-B589-FBB51F0DFB88}" type="parTrans" cxnId="{68369EDC-59CF-394E-89C3-AEA3E07832A3}">
      <dgm:prSet/>
      <dgm:spPr/>
      <dgm:t>
        <a:bodyPr/>
        <a:lstStyle/>
        <a:p>
          <a:endParaRPr lang="en-US"/>
        </a:p>
      </dgm:t>
    </dgm:pt>
    <dgm:pt modelId="{5D14BDDC-E161-C344-AA72-0118532E03C7}">
      <dgm:prSet custT="1"/>
      <dgm:spPr/>
      <dgm:t>
        <a:bodyPr/>
        <a:lstStyle/>
        <a:p>
          <a:r>
            <a:rPr lang="en-AU" sz="20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BC97332-046F-2C40-A0E3-EA480B66F54A}" type="sibTrans" cxnId="{4074AFAA-D743-5642-B7BF-071BA1A7DD72}">
      <dgm:prSet/>
      <dgm:spPr/>
      <dgm:t>
        <a:bodyPr/>
        <a:lstStyle/>
        <a:p>
          <a:endParaRPr lang="en-US"/>
        </a:p>
      </dgm:t>
    </dgm:pt>
    <dgm:pt modelId="{92D6E832-B685-834A-A429-CEBB0856AA6D}" type="parTrans" cxnId="{4074AFAA-D743-5642-B7BF-071BA1A7DD72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F0EDEDB8-C98E-48D4-971E-9AA9DC0EB495}" type="pres">
      <dgm:prSet presAssocID="{6564E926-254F-CE4A-999C-EDF416339F23}" presName="parentLin" presStyleCnt="0"/>
      <dgm:spPr/>
    </dgm:pt>
    <dgm:pt modelId="{FAAC274E-03C6-4045-82C4-54359EB81409}" type="pres">
      <dgm:prSet presAssocID="{6564E926-254F-CE4A-999C-EDF416339F23}" presName="parentLeftMargin" presStyleLbl="node1" presStyleIdx="0" presStyleCnt="1"/>
      <dgm:spPr/>
    </dgm:pt>
    <dgm:pt modelId="{363F790A-4E1C-4AAE-A402-F20F21F7D515}" type="pres">
      <dgm:prSet presAssocID="{6564E926-254F-CE4A-999C-EDF416339F2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7E7C62-ECD9-4B89-B361-AC5C1D124D62}" type="pres">
      <dgm:prSet presAssocID="{6564E926-254F-CE4A-999C-EDF416339F23}" presName="negativeSpace" presStyleCnt="0"/>
      <dgm:spPr/>
    </dgm:pt>
    <dgm:pt modelId="{EDE5F434-4727-462F-B604-2301A0A6DB29}" type="pres">
      <dgm:prSet presAssocID="{6564E926-254F-CE4A-999C-EDF416339F2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D4E8BDA1-E997-4C17-83B4-F389B23A8799}" type="presOf" srcId="{0A992EBD-418F-034A-9A34-0230B637AB0F}" destId="{EDE5F434-4727-462F-B604-2301A0A6DB29}" srcOrd="0" destOrd="0" presId="urn:microsoft.com/office/officeart/2005/8/layout/list1"/>
    <dgm:cxn modelId="{4074AFAA-D743-5642-B7BF-071BA1A7DD72}" srcId="{6564E926-254F-CE4A-999C-EDF416339F23}" destId="{5D14BDDC-E161-C344-AA72-0118532E03C7}" srcOrd="1" destOrd="0" parTransId="{92D6E832-B685-834A-A429-CEBB0856AA6D}" sibTransId="{7BC97332-046F-2C40-A0E3-EA480B66F54A}"/>
    <dgm:cxn modelId="{22A9A5B2-85E8-486E-91D2-5E645EA90B4B}" type="presOf" srcId="{6564E926-254F-CE4A-999C-EDF416339F23}" destId="{363F790A-4E1C-4AAE-A402-F20F21F7D515}" srcOrd="1" destOrd="0" presId="urn:microsoft.com/office/officeart/2005/8/layout/list1"/>
    <dgm:cxn modelId="{CB7DEFBA-DAEA-F04D-9B68-31050F5AB2CC}" srcId="{60DEF02A-BB17-5C48-AFF5-12B57F262E74}" destId="{6564E926-254F-CE4A-999C-EDF416339F23}" srcOrd="0" destOrd="0" parTransId="{46C12AD4-DE9E-F244-9CC8-5FC57B6531ED}" sibTransId="{2839E687-0EF1-7A45-BFC8-881430158B6D}"/>
    <dgm:cxn modelId="{68369EDC-59CF-394E-89C3-AEA3E07832A3}" srcId="{6564E926-254F-CE4A-999C-EDF416339F23}" destId="{0A992EBD-418F-034A-9A34-0230B637AB0F}" srcOrd="0" destOrd="0" parTransId="{2DCD736C-8D1B-6D4A-B589-FBB51F0DFB88}" sibTransId="{287CA4D9-22B9-C847-8B4D-76EDA2A854D2}"/>
    <dgm:cxn modelId="{5D45AFDD-EF12-44F2-98DD-AC89D947F161}" type="presOf" srcId="{5D14BDDC-E161-C344-AA72-0118532E03C7}" destId="{EDE5F434-4727-462F-B604-2301A0A6DB29}" srcOrd="0" destOrd="1" presId="urn:microsoft.com/office/officeart/2005/8/layout/list1"/>
    <dgm:cxn modelId="{CDA2EFF3-5EBC-41FC-B026-1958EA8FE1ED}" type="presOf" srcId="{6564E926-254F-CE4A-999C-EDF416339F23}" destId="{FAAC274E-03C6-4045-82C4-54359EB81409}" srcOrd="0" destOrd="0" presId="urn:microsoft.com/office/officeart/2005/8/layout/list1"/>
    <dgm:cxn modelId="{942EE382-BD20-45F6-9E94-5B18D43278AA}" type="presParOf" srcId="{8664BCE2-2356-4063-88C5-B0AF3D3D01D2}" destId="{F0EDEDB8-C98E-48D4-971E-9AA9DC0EB495}" srcOrd="0" destOrd="0" presId="urn:microsoft.com/office/officeart/2005/8/layout/list1"/>
    <dgm:cxn modelId="{9C7ECD1A-692D-4B6A-A51D-2871310CD60E}" type="presParOf" srcId="{F0EDEDB8-C98E-48D4-971E-9AA9DC0EB495}" destId="{FAAC274E-03C6-4045-82C4-54359EB81409}" srcOrd="0" destOrd="0" presId="urn:microsoft.com/office/officeart/2005/8/layout/list1"/>
    <dgm:cxn modelId="{575963B8-2ECD-4DBC-B2BF-9046937F8ADA}" type="presParOf" srcId="{F0EDEDB8-C98E-48D4-971E-9AA9DC0EB495}" destId="{363F790A-4E1C-4AAE-A402-F20F21F7D515}" srcOrd="1" destOrd="0" presId="urn:microsoft.com/office/officeart/2005/8/layout/list1"/>
    <dgm:cxn modelId="{2BC1BEA8-14DF-4CC9-B7AC-4338371FA19B}" type="presParOf" srcId="{8664BCE2-2356-4063-88C5-B0AF3D3D01D2}" destId="{4F7E7C62-ECD9-4B89-B361-AC5C1D124D62}" srcOrd="1" destOrd="0" presId="urn:microsoft.com/office/officeart/2005/8/layout/list1"/>
    <dgm:cxn modelId="{84EFD954-D3E0-4624-B10F-082D3C36E74B}" type="presParOf" srcId="{8664BCE2-2356-4063-88C5-B0AF3D3D01D2}" destId="{EDE5F434-4727-462F-B604-2301A0A6DB2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6E5AE34-7AB9-4C57-B89F-EC7AD58D26A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B65EA74-B661-49F4-B9C8-56AC09548233}">
      <dgm:prSet phldrT="[Text]" custT="1"/>
      <dgm:spPr/>
      <dgm:t>
        <a:bodyPr/>
        <a:lstStyle/>
        <a:p>
          <a:r>
            <a:rPr lang="en-AU" sz="2200" b="0" dirty="0"/>
            <a:t>Pay attention to the critique</a:t>
          </a:r>
        </a:p>
      </dgm:t>
    </dgm:pt>
    <dgm:pt modelId="{4DC7D485-04A1-4E99-9990-D5C72D5CB6A5}" type="parTrans" cxnId="{C6C3E2F7-EA41-4236-99DA-00C55AF114A6}">
      <dgm:prSet/>
      <dgm:spPr/>
      <dgm:t>
        <a:bodyPr/>
        <a:lstStyle/>
        <a:p>
          <a:endParaRPr lang="en-AU" sz="2200"/>
        </a:p>
      </dgm:t>
    </dgm:pt>
    <dgm:pt modelId="{AE6A62DF-516C-4CD7-AF6B-58090D0146D4}" type="sibTrans" cxnId="{C6C3E2F7-EA41-4236-99DA-00C55AF114A6}">
      <dgm:prSet/>
      <dgm:spPr/>
      <dgm:t>
        <a:bodyPr/>
        <a:lstStyle/>
        <a:p>
          <a:endParaRPr lang="en-AU" sz="2200"/>
        </a:p>
      </dgm:t>
    </dgm:pt>
    <dgm:pt modelId="{08C9D73F-A109-4F0D-AF9E-B2C67A91D03F}">
      <dgm:prSet custT="1"/>
      <dgm:spPr/>
      <dgm:t>
        <a:bodyPr/>
        <a:lstStyle/>
        <a:p>
          <a:r>
            <a:rPr lang="en-AU" sz="2200" b="0" dirty="0"/>
            <a:t>Ask questions if you need to </a:t>
          </a:r>
        </a:p>
      </dgm:t>
    </dgm:pt>
    <dgm:pt modelId="{CE01B7E2-7D97-4FA7-842E-D217A9676171}" type="parTrans" cxnId="{39BA046F-10A0-47E5-BB64-D979E908D1AF}">
      <dgm:prSet/>
      <dgm:spPr/>
      <dgm:t>
        <a:bodyPr/>
        <a:lstStyle/>
        <a:p>
          <a:endParaRPr lang="en-AU" sz="2200"/>
        </a:p>
      </dgm:t>
    </dgm:pt>
    <dgm:pt modelId="{C08C31E9-2C12-4E67-A331-7065FE861BC4}" type="sibTrans" cxnId="{39BA046F-10A0-47E5-BB64-D979E908D1AF}">
      <dgm:prSet/>
      <dgm:spPr/>
      <dgm:t>
        <a:bodyPr/>
        <a:lstStyle/>
        <a:p>
          <a:endParaRPr lang="en-AU" sz="2200"/>
        </a:p>
      </dgm:t>
    </dgm:pt>
    <dgm:pt modelId="{E324750E-A0AE-4112-9FE3-FBB7FCA92318}">
      <dgm:prSet custT="1"/>
      <dgm:spPr/>
      <dgm:t>
        <a:bodyPr/>
        <a:lstStyle/>
        <a:p>
          <a:r>
            <a:rPr lang="en-AU" sz="2200" b="0" dirty="0"/>
            <a:t>Do not take anything personally </a:t>
          </a:r>
        </a:p>
      </dgm:t>
    </dgm:pt>
    <dgm:pt modelId="{79C2E2D9-D531-4C48-8AC3-65656918AD1D}" type="parTrans" cxnId="{10E8FDEE-07F5-4FFA-B704-496955E8258E}">
      <dgm:prSet/>
      <dgm:spPr/>
      <dgm:t>
        <a:bodyPr/>
        <a:lstStyle/>
        <a:p>
          <a:endParaRPr lang="en-AU" sz="2200"/>
        </a:p>
      </dgm:t>
    </dgm:pt>
    <dgm:pt modelId="{A439651E-619F-4CE6-9963-0C842FEBC3EF}" type="sibTrans" cxnId="{10E8FDEE-07F5-4FFA-B704-496955E8258E}">
      <dgm:prSet/>
      <dgm:spPr/>
      <dgm:t>
        <a:bodyPr/>
        <a:lstStyle/>
        <a:p>
          <a:endParaRPr lang="en-AU" sz="2200"/>
        </a:p>
      </dgm:t>
    </dgm:pt>
    <dgm:pt modelId="{514D23E2-F4B7-4458-8DBA-5F9E876B90D0}">
      <dgm:prSet custT="1"/>
      <dgm:spPr/>
      <dgm:t>
        <a:bodyPr/>
        <a:lstStyle/>
        <a:p>
          <a:r>
            <a:rPr lang="en-AU" sz="2200" b="0" dirty="0"/>
            <a:t>Respond appropriately </a:t>
          </a:r>
        </a:p>
      </dgm:t>
    </dgm:pt>
    <dgm:pt modelId="{43D3CB08-0B5E-47D8-94FD-51750ACD9620}" type="parTrans" cxnId="{07A4249D-7240-4A92-8408-8A4FE4023D7C}">
      <dgm:prSet/>
      <dgm:spPr/>
      <dgm:t>
        <a:bodyPr/>
        <a:lstStyle/>
        <a:p>
          <a:endParaRPr lang="en-AU" sz="2200"/>
        </a:p>
      </dgm:t>
    </dgm:pt>
    <dgm:pt modelId="{B32F0D11-5720-4CB5-9126-557234CE1307}" type="sibTrans" cxnId="{07A4249D-7240-4A92-8408-8A4FE4023D7C}">
      <dgm:prSet/>
      <dgm:spPr/>
      <dgm:t>
        <a:bodyPr/>
        <a:lstStyle/>
        <a:p>
          <a:endParaRPr lang="en-AU" sz="2200"/>
        </a:p>
      </dgm:t>
    </dgm:pt>
    <dgm:pt modelId="{308331D8-6576-4C51-AEF9-F9748336DB7B}">
      <dgm:prSet custT="1"/>
      <dgm:spPr/>
      <dgm:t>
        <a:bodyPr/>
        <a:lstStyle/>
        <a:p>
          <a:r>
            <a:rPr lang="en-AU" sz="2200" b="0" dirty="0"/>
            <a:t>Do a follow-through </a:t>
          </a:r>
        </a:p>
      </dgm:t>
    </dgm:pt>
    <dgm:pt modelId="{79DDE781-0FBB-4ADD-9861-A5615D9688C4}" type="parTrans" cxnId="{D5DA55BC-0297-4FAF-9E5A-EF249E9090F5}">
      <dgm:prSet/>
      <dgm:spPr/>
      <dgm:t>
        <a:bodyPr/>
        <a:lstStyle/>
        <a:p>
          <a:endParaRPr lang="en-AU" sz="2200"/>
        </a:p>
      </dgm:t>
    </dgm:pt>
    <dgm:pt modelId="{213A8F4D-9470-47B6-BC4A-6E2456CD435F}" type="sibTrans" cxnId="{D5DA55BC-0297-4FAF-9E5A-EF249E9090F5}">
      <dgm:prSet/>
      <dgm:spPr/>
      <dgm:t>
        <a:bodyPr/>
        <a:lstStyle/>
        <a:p>
          <a:endParaRPr lang="en-AU" sz="2200"/>
        </a:p>
      </dgm:t>
    </dgm:pt>
    <dgm:pt modelId="{41E3FE3A-FD6C-4730-9E36-1F40EF5FD762}" type="pres">
      <dgm:prSet presAssocID="{76E5AE34-7AB9-4C57-B89F-EC7AD58D26A0}" presName="diagram" presStyleCnt="0">
        <dgm:presLayoutVars>
          <dgm:dir/>
          <dgm:resizeHandles val="exact"/>
        </dgm:presLayoutVars>
      </dgm:prSet>
      <dgm:spPr/>
    </dgm:pt>
    <dgm:pt modelId="{104B0718-B28F-4801-98A9-7A8B961B011D}" type="pres">
      <dgm:prSet presAssocID="{5B65EA74-B661-49F4-B9C8-56AC09548233}" presName="node" presStyleLbl="node1" presStyleIdx="0" presStyleCnt="5" custScaleY="75117">
        <dgm:presLayoutVars>
          <dgm:bulletEnabled val="1"/>
        </dgm:presLayoutVars>
      </dgm:prSet>
      <dgm:spPr/>
    </dgm:pt>
    <dgm:pt modelId="{B7F29D82-AA41-437D-AE2B-A46DEFA54302}" type="pres">
      <dgm:prSet presAssocID="{AE6A62DF-516C-4CD7-AF6B-58090D0146D4}" presName="sibTrans" presStyleCnt="0"/>
      <dgm:spPr/>
    </dgm:pt>
    <dgm:pt modelId="{D9A4A415-C5AE-4EC1-85E2-5C4B5FFAC9F8}" type="pres">
      <dgm:prSet presAssocID="{08C9D73F-A109-4F0D-AF9E-B2C67A91D03F}" presName="node" presStyleLbl="node1" presStyleIdx="1" presStyleCnt="5" custScaleY="75117">
        <dgm:presLayoutVars>
          <dgm:bulletEnabled val="1"/>
        </dgm:presLayoutVars>
      </dgm:prSet>
      <dgm:spPr/>
    </dgm:pt>
    <dgm:pt modelId="{04534548-1955-48C7-BEFD-352AD15D24E2}" type="pres">
      <dgm:prSet presAssocID="{C08C31E9-2C12-4E67-A331-7065FE861BC4}" presName="sibTrans" presStyleCnt="0"/>
      <dgm:spPr/>
    </dgm:pt>
    <dgm:pt modelId="{FBE7CAF5-5E0B-405E-ABF2-5693DED1E46C}" type="pres">
      <dgm:prSet presAssocID="{E324750E-A0AE-4112-9FE3-FBB7FCA92318}" presName="node" presStyleLbl="node1" presStyleIdx="2" presStyleCnt="5" custScaleY="75117">
        <dgm:presLayoutVars>
          <dgm:bulletEnabled val="1"/>
        </dgm:presLayoutVars>
      </dgm:prSet>
      <dgm:spPr/>
    </dgm:pt>
    <dgm:pt modelId="{2257E576-AB19-4663-A8FC-04756FB428CA}" type="pres">
      <dgm:prSet presAssocID="{A439651E-619F-4CE6-9963-0C842FEBC3EF}" presName="sibTrans" presStyleCnt="0"/>
      <dgm:spPr/>
    </dgm:pt>
    <dgm:pt modelId="{08474069-0839-4485-8B63-49AE5003DA29}" type="pres">
      <dgm:prSet presAssocID="{514D23E2-F4B7-4458-8DBA-5F9E876B90D0}" presName="node" presStyleLbl="node1" presStyleIdx="3" presStyleCnt="5" custScaleY="75117">
        <dgm:presLayoutVars>
          <dgm:bulletEnabled val="1"/>
        </dgm:presLayoutVars>
      </dgm:prSet>
      <dgm:spPr/>
    </dgm:pt>
    <dgm:pt modelId="{A6372480-DF27-474D-89F9-3C284B3E5E39}" type="pres">
      <dgm:prSet presAssocID="{B32F0D11-5720-4CB5-9126-557234CE1307}" presName="sibTrans" presStyleCnt="0"/>
      <dgm:spPr/>
    </dgm:pt>
    <dgm:pt modelId="{8D12C81E-D797-410A-BE2C-060473CDDBDE}" type="pres">
      <dgm:prSet presAssocID="{308331D8-6576-4C51-AEF9-F9748336DB7B}" presName="node" presStyleLbl="node1" presStyleIdx="4" presStyleCnt="5" custScaleY="75117">
        <dgm:presLayoutVars>
          <dgm:bulletEnabled val="1"/>
        </dgm:presLayoutVars>
      </dgm:prSet>
      <dgm:spPr/>
    </dgm:pt>
  </dgm:ptLst>
  <dgm:cxnLst>
    <dgm:cxn modelId="{B177C708-7C43-4EA3-9C60-7205B70EB012}" type="presOf" srcId="{5B65EA74-B661-49F4-B9C8-56AC09548233}" destId="{104B0718-B28F-4801-98A9-7A8B961B011D}" srcOrd="0" destOrd="0" presId="urn:microsoft.com/office/officeart/2005/8/layout/default"/>
    <dgm:cxn modelId="{E7DD8718-4E09-4774-B8A0-647B396FB980}" type="presOf" srcId="{514D23E2-F4B7-4458-8DBA-5F9E876B90D0}" destId="{08474069-0839-4485-8B63-49AE5003DA29}" srcOrd="0" destOrd="0" presId="urn:microsoft.com/office/officeart/2005/8/layout/default"/>
    <dgm:cxn modelId="{80C6005E-E636-4115-99E5-3392322548B7}" type="presOf" srcId="{308331D8-6576-4C51-AEF9-F9748336DB7B}" destId="{8D12C81E-D797-410A-BE2C-060473CDDBDE}" srcOrd="0" destOrd="0" presId="urn:microsoft.com/office/officeart/2005/8/layout/default"/>
    <dgm:cxn modelId="{5D4DD466-2A50-4EE3-9E9F-F53A9BA4A8EF}" type="presOf" srcId="{08C9D73F-A109-4F0D-AF9E-B2C67A91D03F}" destId="{D9A4A415-C5AE-4EC1-85E2-5C4B5FFAC9F8}" srcOrd="0" destOrd="0" presId="urn:microsoft.com/office/officeart/2005/8/layout/default"/>
    <dgm:cxn modelId="{8CAC216D-50FA-484F-97F0-28FF129EB12A}" type="presOf" srcId="{76E5AE34-7AB9-4C57-B89F-EC7AD58D26A0}" destId="{41E3FE3A-FD6C-4730-9E36-1F40EF5FD762}" srcOrd="0" destOrd="0" presId="urn:microsoft.com/office/officeart/2005/8/layout/default"/>
    <dgm:cxn modelId="{39BA046F-10A0-47E5-BB64-D979E908D1AF}" srcId="{76E5AE34-7AB9-4C57-B89F-EC7AD58D26A0}" destId="{08C9D73F-A109-4F0D-AF9E-B2C67A91D03F}" srcOrd="1" destOrd="0" parTransId="{CE01B7E2-7D97-4FA7-842E-D217A9676171}" sibTransId="{C08C31E9-2C12-4E67-A331-7065FE861BC4}"/>
    <dgm:cxn modelId="{07A4249D-7240-4A92-8408-8A4FE4023D7C}" srcId="{76E5AE34-7AB9-4C57-B89F-EC7AD58D26A0}" destId="{514D23E2-F4B7-4458-8DBA-5F9E876B90D0}" srcOrd="3" destOrd="0" parTransId="{43D3CB08-0B5E-47D8-94FD-51750ACD9620}" sibTransId="{B32F0D11-5720-4CB5-9126-557234CE1307}"/>
    <dgm:cxn modelId="{D5DA55BC-0297-4FAF-9E5A-EF249E9090F5}" srcId="{76E5AE34-7AB9-4C57-B89F-EC7AD58D26A0}" destId="{308331D8-6576-4C51-AEF9-F9748336DB7B}" srcOrd="4" destOrd="0" parTransId="{79DDE781-0FBB-4ADD-9861-A5615D9688C4}" sibTransId="{213A8F4D-9470-47B6-BC4A-6E2456CD435F}"/>
    <dgm:cxn modelId="{10E8FDEE-07F5-4FFA-B704-496955E8258E}" srcId="{76E5AE34-7AB9-4C57-B89F-EC7AD58D26A0}" destId="{E324750E-A0AE-4112-9FE3-FBB7FCA92318}" srcOrd="2" destOrd="0" parTransId="{79C2E2D9-D531-4C48-8AC3-65656918AD1D}" sibTransId="{A439651E-619F-4CE6-9963-0C842FEBC3EF}"/>
    <dgm:cxn modelId="{422756F5-1F78-4CB0-B96D-BE386F9A8B60}" type="presOf" srcId="{E324750E-A0AE-4112-9FE3-FBB7FCA92318}" destId="{FBE7CAF5-5E0B-405E-ABF2-5693DED1E46C}" srcOrd="0" destOrd="0" presId="urn:microsoft.com/office/officeart/2005/8/layout/default"/>
    <dgm:cxn modelId="{C6C3E2F7-EA41-4236-99DA-00C55AF114A6}" srcId="{76E5AE34-7AB9-4C57-B89F-EC7AD58D26A0}" destId="{5B65EA74-B661-49F4-B9C8-56AC09548233}" srcOrd="0" destOrd="0" parTransId="{4DC7D485-04A1-4E99-9990-D5C72D5CB6A5}" sibTransId="{AE6A62DF-516C-4CD7-AF6B-58090D0146D4}"/>
    <dgm:cxn modelId="{E59813D3-C1DA-40F7-BBF4-FFCFA2B53556}" type="presParOf" srcId="{41E3FE3A-FD6C-4730-9E36-1F40EF5FD762}" destId="{104B0718-B28F-4801-98A9-7A8B961B011D}" srcOrd="0" destOrd="0" presId="urn:microsoft.com/office/officeart/2005/8/layout/default"/>
    <dgm:cxn modelId="{C773EB70-FD1C-4EAB-BD6B-B72E4F989E97}" type="presParOf" srcId="{41E3FE3A-FD6C-4730-9E36-1F40EF5FD762}" destId="{B7F29D82-AA41-437D-AE2B-A46DEFA54302}" srcOrd="1" destOrd="0" presId="urn:microsoft.com/office/officeart/2005/8/layout/default"/>
    <dgm:cxn modelId="{5EC52526-3A9E-49C8-B8AA-54262D33221B}" type="presParOf" srcId="{41E3FE3A-FD6C-4730-9E36-1F40EF5FD762}" destId="{D9A4A415-C5AE-4EC1-85E2-5C4B5FFAC9F8}" srcOrd="2" destOrd="0" presId="urn:microsoft.com/office/officeart/2005/8/layout/default"/>
    <dgm:cxn modelId="{F131FB07-7155-4FB3-9CC7-2F48B7557AA1}" type="presParOf" srcId="{41E3FE3A-FD6C-4730-9E36-1F40EF5FD762}" destId="{04534548-1955-48C7-BEFD-352AD15D24E2}" srcOrd="3" destOrd="0" presId="urn:microsoft.com/office/officeart/2005/8/layout/default"/>
    <dgm:cxn modelId="{BE4B8377-5BFF-4E91-B129-284BF57524C4}" type="presParOf" srcId="{41E3FE3A-FD6C-4730-9E36-1F40EF5FD762}" destId="{FBE7CAF5-5E0B-405E-ABF2-5693DED1E46C}" srcOrd="4" destOrd="0" presId="urn:microsoft.com/office/officeart/2005/8/layout/default"/>
    <dgm:cxn modelId="{5EA0DDE8-1AE1-40FF-A678-9AC0809D8C91}" type="presParOf" srcId="{41E3FE3A-FD6C-4730-9E36-1F40EF5FD762}" destId="{2257E576-AB19-4663-A8FC-04756FB428CA}" srcOrd="5" destOrd="0" presId="urn:microsoft.com/office/officeart/2005/8/layout/default"/>
    <dgm:cxn modelId="{964A8C2B-1AE2-4B02-94B7-0F5BE079F269}" type="presParOf" srcId="{41E3FE3A-FD6C-4730-9E36-1F40EF5FD762}" destId="{08474069-0839-4485-8B63-49AE5003DA29}" srcOrd="6" destOrd="0" presId="urn:microsoft.com/office/officeart/2005/8/layout/default"/>
    <dgm:cxn modelId="{F4774F19-C75C-46A7-879E-A1F5B9E30905}" type="presParOf" srcId="{41E3FE3A-FD6C-4730-9E36-1F40EF5FD762}" destId="{A6372480-DF27-474D-89F9-3C284B3E5E39}" srcOrd="7" destOrd="0" presId="urn:microsoft.com/office/officeart/2005/8/layout/default"/>
    <dgm:cxn modelId="{D5ABE699-AAC5-4273-A450-3534BB792487}" type="presParOf" srcId="{41E3FE3A-FD6C-4730-9E36-1F40EF5FD762}" destId="{8D12C81E-D797-410A-BE2C-060473CDDB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B44A34-D6CC-2341-A63E-43523592B8E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06E2CC-494B-9442-85A3-6A0BEB94D611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Are in line with your organisation's policies and procedures </a:t>
          </a:r>
          <a:endParaRPr lang="en-US" sz="2200" dirty="0"/>
        </a:p>
      </dgm:t>
    </dgm:pt>
    <dgm:pt modelId="{A1C9E730-83EC-E345-9157-2CC4E4B02D37}" type="parTrans" cxnId="{D0BD62ED-08D5-DC49-ADF8-2224FB357238}">
      <dgm:prSet/>
      <dgm:spPr/>
      <dgm:t>
        <a:bodyPr/>
        <a:lstStyle/>
        <a:p>
          <a:endParaRPr lang="en-US" sz="2200"/>
        </a:p>
      </dgm:t>
    </dgm:pt>
    <dgm:pt modelId="{29D5AE97-280C-3840-944D-298809483FA5}" type="sibTrans" cxnId="{D0BD62ED-08D5-DC49-ADF8-2224FB357238}">
      <dgm:prSet/>
      <dgm:spPr/>
      <dgm:t>
        <a:bodyPr/>
        <a:lstStyle/>
        <a:p>
          <a:endParaRPr lang="en-US" sz="2200"/>
        </a:p>
      </dgm:t>
    </dgm:pt>
    <dgm:pt modelId="{4C58EF15-C676-0347-B64A-BC5E5CFF3DF7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Meet the interests and goals of persons with disability</a:t>
          </a:r>
          <a:endParaRPr lang="en-PH" sz="2200" dirty="0"/>
        </a:p>
      </dgm:t>
    </dgm:pt>
    <dgm:pt modelId="{25FA3308-B66A-5E45-9B57-DB52D3C32E9A}" type="parTrans" cxnId="{14BEDFB3-9B27-BF4C-BA2E-4B1185C045B8}">
      <dgm:prSet/>
      <dgm:spPr/>
      <dgm:t>
        <a:bodyPr/>
        <a:lstStyle/>
        <a:p>
          <a:endParaRPr lang="en-US" sz="2200"/>
        </a:p>
      </dgm:t>
    </dgm:pt>
    <dgm:pt modelId="{F3A8D691-E666-2C47-8345-463112B2EAFF}" type="sibTrans" cxnId="{14BEDFB3-9B27-BF4C-BA2E-4B1185C045B8}">
      <dgm:prSet/>
      <dgm:spPr/>
      <dgm:t>
        <a:bodyPr/>
        <a:lstStyle/>
        <a:p>
          <a:endParaRPr lang="en-US" sz="2200"/>
        </a:p>
      </dgm:t>
    </dgm:pt>
    <dgm:pt modelId="{AC34288F-4419-C448-8B83-EC12C54688D6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Meet the current needs and preferences of persons with disability </a:t>
          </a:r>
          <a:endParaRPr lang="en-PH" sz="2200" dirty="0"/>
        </a:p>
      </dgm:t>
    </dgm:pt>
    <dgm:pt modelId="{AA1D3E03-26BF-5745-BF31-8E399E0D76CC}" type="parTrans" cxnId="{C0CBA4B0-371A-6742-BD0A-F60AC4ADAB82}">
      <dgm:prSet/>
      <dgm:spPr/>
      <dgm:t>
        <a:bodyPr/>
        <a:lstStyle/>
        <a:p>
          <a:endParaRPr lang="en-US" sz="2200"/>
        </a:p>
      </dgm:t>
    </dgm:pt>
    <dgm:pt modelId="{3E887C4B-FE2C-A447-9E2B-EE454911DDF5}" type="sibTrans" cxnId="{C0CBA4B0-371A-6742-BD0A-F60AC4ADAB82}">
      <dgm:prSet/>
      <dgm:spPr/>
      <dgm:t>
        <a:bodyPr/>
        <a:lstStyle/>
        <a:p>
          <a:endParaRPr lang="en-US" sz="2200"/>
        </a:p>
      </dgm:t>
    </dgm:pt>
    <dgm:pt modelId="{DC5C5BD7-59F2-CC40-AF10-63FCC8E63C4E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PH" sz="2200" dirty="0"/>
            <a:t>Are updated to meet any changed needs, interests or preferences</a:t>
          </a:r>
        </a:p>
      </dgm:t>
    </dgm:pt>
    <dgm:pt modelId="{3814F0E4-A759-6844-9E66-D0A6C104CF2D}" type="parTrans" cxnId="{EC7D9607-F14B-1349-B5C3-E9C63886751C}">
      <dgm:prSet/>
      <dgm:spPr/>
      <dgm:t>
        <a:bodyPr/>
        <a:lstStyle/>
        <a:p>
          <a:endParaRPr lang="en-US" sz="2200"/>
        </a:p>
      </dgm:t>
    </dgm:pt>
    <dgm:pt modelId="{0D62FAD3-D915-7A4B-9D88-0457B14EA3C6}" type="sibTrans" cxnId="{EC7D9607-F14B-1349-B5C3-E9C63886751C}">
      <dgm:prSet/>
      <dgm:spPr/>
      <dgm:t>
        <a:bodyPr/>
        <a:lstStyle/>
        <a:p>
          <a:endParaRPr lang="en-US" sz="2200"/>
        </a:p>
      </dgm:t>
    </dgm:pt>
    <dgm:pt modelId="{12DD75BB-55CF-431B-981C-1CE012807567}" type="pres">
      <dgm:prSet presAssocID="{94B44A34-D6CC-2341-A63E-43523592B8E7}" presName="Name0" presStyleCnt="0">
        <dgm:presLayoutVars>
          <dgm:chMax val="7"/>
          <dgm:chPref val="7"/>
          <dgm:dir/>
        </dgm:presLayoutVars>
      </dgm:prSet>
      <dgm:spPr/>
    </dgm:pt>
    <dgm:pt modelId="{6AD3BF39-37AD-4982-AE47-3CC0D6C0C806}" type="pres">
      <dgm:prSet presAssocID="{94B44A34-D6CC-2341-A63E-43523592B8E7}" presName="Name1" presStyleCnt="0"/>
      <dgm:spPr/>
    </dgm:pt>
    <dgm:pt modelId="{6E38230E-1B09-4378-9B1B-4F36ADCD4E99}" type="pres">
      <dgm:prSet presAssocID="{94B44A34-D6CC-2341-A63E-43523592B8E7}" presName="cycle" presStyleCnt="0"/>
      <dgm:spPr/>
    </dgm:pt>
    <dgm:pt modelId="{3622B5B5-B1B8-4206-BBEC-9F375F29A914}" type="pres">
      <dgm:prSet presAssocID="{94B44A34-D6CC-2341-A63E-43523592B8E7}" presName="srcNode" presStyleLbl="node1" presStyleIdx="0" presStyleCnt="4"/>
      <dgm:spPr/>
    </dgm:pt>
    <dgm:pt modelId="{9FE419F9-8D00-4241-9A96-48678F46EDFB}" type="pres">
      <dgm:prSet presAssocID="{94B44A34-D6CC-2341-A63E-43523592B8E7}" presName="conn" presStyleLbl="parChTrans1D2" presStyleIdx="0" presStyleCnt="1"/>
      <dgm:spPr/>
    </dgm:pt>
    <dgm:pt modelId="{92A1FA6B-E414-4FAB-93F3-125481BE76CE}" type="pres">
      <dgm:prSet presAssocID="{94B44A34-D6CC-2341-A63E-43523592B8E7}" presName="extraNode" presStyleLbl="node1" presStyleIdx="0" presStyleCnt="4"/>
      <dgm:spPr/>
    </dgm:pt>
    <dgm:pt modelId="{81E7523D-25F8-4ECE-994E-CFD89F3E3175}" type="pres">
      <dgm:prSet presAssocID="{94B44A34-D6CC-2341-A63E-43523592B8E7}" presName="dstNode" presStyleLbl="node1" presStyleIdx="0" presStyleCnt="4"/>
      <dgm:spPr/>
    </dgm:pt>
    <dgm:pt modelId="{50CAF7E8-BE3E-4C73-BC14-858DF2C192B4}" type="pres">
      <dgm:prSet presAssocID="{C406E2CC-494B-9442-85A3-6A0BEB94D611}" presName="text_1" presStyleLbl="node1" presStyleIdx="0" presStyleCnt="4">
        <dgm:presLayoutVars>
          <dgm:bulletEnabled val="1"/>
        </dgm:presLayoutVars>
      </dgm:prSet>
      <dgm:spPr/>
    </dgm:pt>
    <dgm:pt modelId="{707491AC-76AD-44BC-A16F-729952AF448D}" type="pres">
      <dgm:prSet presAssocID="{C406E2CC-494B-9442-85A3-6A0BEB94D611}" presName="accent_1" presStyleCnt="0"/>
      <dgm:spPr/>
    </dgm:pt>
    <dgm:pt modelId="{C385C862-5114-4DB5-A1FD-D383FF2B5A58}" type="pres">
      <dgm:prSet presAssocID="{C406E2CC-494B-9442-85A3-6A0BEB94D611}" presName="accentRepeatNode" presStyleLbl="solidFgAcc1" presStyleIdx="0" presStyleCnt="4"/>
      <dgm:spPr/>
    </dgm:pt>
    <dgm:pt modelId="{3713FC29-FDE9-42BD-AAE4-3597DF14FD9E}" type="pres">
      <dgm:prSet presAssocID="{4C58EF15-C676-0347-B64A-BC5E5CFF3DF7}" presName="text_2" presStyleLbl="node1" presStyleIdx="1" presStyleCnt="4">
        <dgm:presLayoutVars>
          <dgm:bulletEnabled val="1"/>
        </dgm:presLayoutVars>
      </dgm:prSet>
      <dgm:spPr/>
    </dgm:pt>
    <dgm:pt modelId="{32036DD0-A242-4454-874D-0780B8FB6881}" type="pres">
      <dgm:prSet presAssocID="{4C58EF15-C676-0347-B64A-BC5E5CFF3DF7}" presName="accent_2" presStyleCnt="0"/>
      <dgm:spPr/>
    </dgm:pt>
    <dgm:pt modelId="{054CE307-2DBE-47B9-A818-55A379A79440}" type="pres">
      <dgm:prSet presAssocID="{4C58EF15-C676-0347-B64A-BC5E5CFF3DF7}" presName="accentRepeatNode" presStyleLbl="solidFgAcc1" presStyleIdx="1" presStyleCnt="4"/>
      <dgm:spPr/>
    </dgm:pt>
    <dgm:pt modelId="{60BD4542-13B8-4365-8BB3-5EB6F45EFF46}" type="pres">
      <dgm:prSet presAssocID="{AC34288F-4419-C448-8B83-EC12C54688D6}" presName="text_3" presStyleLbl="node1" presStyleIdx="2" presStyleCnt="4">
        <dgm:presLayoutVars>
          <dgm:bulletEnabled val="1"/>
        </dgm:presLayoutVars>
      </dgm:prSet>
      <dgm:spPr/>
    </dgm:pt>
    <dgm:pt modelId="{1F177AF5-DC4F-4A75-991B-7D8FDCFA1B8B}" type="pres">
      <dgm:prSet presAssocID="{AC34288F-4419-C448-8B83-EC12C54688D6}" presName="accent_3" presStyleCnt="0"/>
      <dgm:spPr/>
    </dgm:pt>
    <dgm:pt modelId="{D8FEFA22-878A-4E62-A399-8B9893EF912C}" type="pres">
      <dgm:prSet presAssocID="{AC34288F-4419-C448-8B83-EC12C54688D6}" presName="accentRepeatNode" presStyleLbl="solidFgAcc1" presStyleIdx="2" presStyleCnt="4"/>
      <dgm:spPr/>
    </dgm:pt>
    <dgm:pt modelId="{944D28FC-1E95-4975-B617-B2A5B8DE3B0A}" type="pres">
      <dgm:prSet presAssocID="{DC5C5BD7-59F2-CC40-AF10-63FCC8E63C4E}" presName="text_4" presStyleLbl="node1" presStyleIdx="3" presStyleCnt="4">
        <dgm:presLayoutVars>
          <dgm:bulletEnabled val="1"/>
        </dgm:presLayoutVars>
      </dgm:prSet>
      <dgm:spPr/>
    </dgm:pt>
    <dgm:pt modelId="{5AF307E5-A22E-4E86-A279-F0055011DCF5}" type="pres">
      <dgm:prSet presAssocID="{DC5C5BD7-59F2-CC40-AF10-63FCC8E63C4E}" presName="accent_4" presStyleCnt="0"/>
      <dgm:spPr/>
    </dgm:pt>
    <dgm:pt modelId="{28F608B3-D8F5-48E8-9526-1F02E503B0A2}" type="pres">
      <dgm:prSet presAssocID="{DC5C5BD7-59F2-CC40-AF10-63FCC8E63C4E}" presName="accentRepeatNode" presStyleLbl="solidFgAcc1" presStyleIdx="3" presStyleCnt="4"/>
      <dgm:spPr/>
    </dgm:pt>
  </dgm:ptLst>
  <dgm:cxnLst>
    <dgm:cxn modelId="{EC7D9607-F14B-1349-B5C3-E9C63886751C}" srcId="{94B44A34-D6CC-2341-A63E-43523592B8E7}" destId="{DC5C5BD7-59F2-CC40-AF10-63FCC8E63C4E}" srcOrd="3" destOrd="0" parTransId="{3814F0E4-A759-6844-9E66-D0A6C104CF2D}" sibTransId="{0D62FAD3-D915-7A4B-9D88-0457B14EA3C6}"/>
    <dgm:cxn modelId="{EC11194E-0ADE-4635-9E85-B6C8A5F9BD14}" type="presOf" srcId="{DC5C5BD7-59F2-CC40-AF10-63FCC8E63C4E}" destId="{944D28FC-1E95-4975-B617-B2A5B8DE3B0A}" srcOrd="0" destOrd="0" presId="urn:microsoft.com/office/officeart/2008/layout/VerticalCurvedList"/>
    <dgm:cxn modelId="{A05A3C7E-9484-458F-8DC7-A7014311BF9F}" type="presOf" srcId="{C406E2CC-494B-9442-85A3-6A0BEB94D611}" destId="{50CAF7E8-BE3E-4C73-BC14-858DF2C192B4}" srcOrd="0" destOrd="0" presId="urn:microsoft.com/office/officeart/2008/layout/VerticalCurvedList"/>
    <dgm:cxn modelId="{BA50048A-C02B-407B-9510-A011D82A4F96}" type="presOf" srcId="{29D5AE97-280C-3840-944D-298809483FA5}" destId="{9FE419F9-8D00-4241-9A96-48678F46EDFB}" srcOrd="0" destOrd="0" presId="urn:microsoft.com/office/officeart/2008/layout/VerticalCurvedList"/>
    <dgm:cxn modelId="{C0CBA4B0-371A-6742-BD0A-F60AC4ADAB82}" srcId="{94B44A34-D6CC-2341-A63E-43523592B8E7}" destId="{AC34288F-4419-C448-8B83-EC12C54688D6}" srcOrd="2" destOrd="0" parTransId="{AA1D3E03-26BF-5745-BF31-8E399E0D76CC}" sibTransId="{3E887C4B-FE2C-A447-9E2B-EE454911DDF5}"/>
    <dgm:cxn modelId="{FD42B6B1-E537-449B-845B-AB98AE727BA6}" type="presOf" srcId="{4C58EF15-C676-0347-B64A-BC5E5CFF3DF7}" destId="{3713FC29-FDE9-42BD-AAE4-3597DF14FD9E}" srcOrd="0" destOrd="0" presId="urn:microsoft.com/office/officeart/2008/layout/VerticalCurvedList"/>
    <dgm:cxn modelId="{14BEDFB3-9B27-BF4C-BA2E-4B1185C045B8}" srcId="{94B44A34-D6CC-2341-A63E-43523592B8E7}" destId="{4C58EF15-C676-0347-B64A-BC5E5CFF3DF7}" srcOrd="1" destOrd="0" parTransId="{25FA3308-B66A-5E45-9B57-DB52D3C32E9A}" sibTransId="{F3A8D691-E666-2C47-8345-463112B2EAFF}"/>
    <dgm:cxn modelId="{BDC50DCA-36BA-46DA-8D4B-3DC72D497D81}" type="presOf" srcId="{AC34288F-4419-C448-8B83-EC12C54688D6}" destId="{60BD4542-13B8-4365-8BB3-5EB6F45EFF46}" srcOrd="0" destOrd="0" presId="urn:microsoft.com/office/officeart/2008/layout/VerticalCurvedList"/>
    <dgm:cxn modelId="{EF4EF7D2-D7A1-48F1-A7EB-AC060B8938BC}" type="presOf" srcId="{94B44A34-D6CC-2341-A63E-43523592B8E7}" destId="{12DD75BB-55CF-431B-981C-1CE012807567}" srcOrd="0" destOrd="0" presId="urn:microsoft.com/office/officeart/2008/layout/VerticalCurvedList"/>
    <dgm:cxn modelId="{D0BD62ED-08D5-DC49-ADF8-2224FB357238}" srcId="{94B44A34-D6CC-2341-A63E-43523592B8E7}" destId="{C406E2CC-494B-9442-85A3-6A0BEB94D611}" srcOrd="0" destOrd="0" parTransId="{A1C9E730-83EC-E345-9157-2CC4E4B02D37}" sibTransId="{29D5AE97-280C-3840-944D-298809483FA5}"/>
    <dgm:cxn modelId="{AE41B873-5367-4C2A-B840-0754D3D61241}" type="presParOf" srcId="{12DD75BB-55CF-431B-981C-1CE012807567}" destId="{6AD3BF39-37AD-4982-AE47-3CC0D6C0C806}" srcOrd="0" destOrd="0" presId="urn:microsoft.com/office/officeart/2008/layout/VerticalCurvedList"/>
    <dgm:cxn modelId="{A157CCBB-A777-4C30-8DC8-F410D79B04E4}" type="presParOf" srcId="{6AD3BF39-37AD-4982-AE47-3CC0D6C0C806}" destId="{6E38230E-1B09-4378-9B1B-4F36ADCD4E99}" srcOrd="0" destOrd="0" presId="urn:microsoft.com/office/officeart/2008/layout/VerticalCurvedList"/>
    <dgm:cxn modelId="{6E67D047-7776-43D2-BFFD-5A4607D8918D}" type="presParOf" srcId="{6E38230E-1B09-4378-9B1B-4F36ADCD4E99}" destId="{3622B5B5-B1B8-4206-BBEC-9F375F29A914}" srcOrd="0" destOrd="0" presId="urn:microsoft.com/office/officeart/2008/layout/VerticalCurvedList"/>
    <dgm:cxn modelId="{3AA19757-CE2A-4D66-B8A2-019EDAB5E3D1}" type="presParOf" srcId="{6E38230E-1B09-4378-9B1B-4F36ADCD4E99}" destId="{9FE419F9-8D00-4241-9A96-48678F46EDFB}" srcOrd="1" destOrd="0" presId="urn:microsoft.com/office/officeart/2008/layout/VerticalCurvedList"/>
    <dgm:cxn modelId="{8108EA14-87D3-4E3D-99F6-A2BC80333EF9}" type="presParOf" srcId="{6E38230E-1B09-4378-9B1B-4F36ADCD4E99}" destId="{92A1FA6B-E414-4FAB-93F3-125481BE76CE}" srcOrd="2" destOrd="0" presId="urn:microsoft.com/office/officeart/2008/layout/VerticalCurvedList"/>
    <dgm:cxn modelId="{57B9A8A1-7224-47A5-B6B4-B6476A48251C}" type="presParOf" srcId="{6E38230E-1B09-4378-9B1B-4F36ADCD4E99}" destId="{81E7523D-25F8-4ECE-994E-CFD89F3E3175}" srcOrd="3" destOrd="0" presId="urn:microsoft.com/office/officeart/2008/layout/VerticalCurvedList"/>
    <dgm:cxn modelId="{92125038-8579-404E-B2F6-4E87CDAAECC1}" type="presParOf" srcId="{6AD3BF39-37AD-4982-AE47-3CC0D6C0C806}" destId="{50CAF7E8-BE3E-4C73-BC14-858DF2C192B4}" srcOrd="1" destOrd="0" presId="urn:microsoft.com/office/officeart/2008/layout/VerticalCurvedList"/>
    <dgm:cxn modelId="{159E0889-B842-4B6A-96FF-15A3359B4B87}" type="presParOf" srcId="{6AD3BF39-37AD-4982-AE47-3CC0D6C0C806}" destId="{707491AC-76AD-44BC-A16F-729952AF448D}" srcOrd="2" destOrd="0" presId="urn:microsoft.com/office/officeart/2008/layout/VerticalCurvedList"/>
    <dgm:cxn modelId="{08519851-C8DC-484C-B1DB-9FFCAB7A48D3}" type="presParOf" srcId="{707491AC-76AD-44BC-A16F-729952AF448D}" destId="{C385C862-5114-4DB5-A1FD-D383FF2B5A58}" srcOrd="0" destOrd="0" presId="urn:microsoft.com/office/officeart/2008/layout/VerticalCurvedList"/>
    <dgm:cxn modelId="{C24D14ED-84C7-4DD2-9BC1-F7FF07C9C0A5}" type="presParOf" srcId="{6AD3BF39-37AD-4982-AE47-3CC0D6C0C806}" destId="{3713FC29-FDE9-42BD-AAE4-3597DF14FD9E}" srcOrd="3" destOrd="0" presId="urn:microsoft.com/office/officeart/2008/layout/VerticalCurvedList"/>
    <dgm:cxn modelId="{F53A798D-D0C6-47EB-8238-2D7467432A5C}" type="presParOf" srcId="{6AD3BF39-37AD-4982-AE47-3CC0D6C0C806}" destId="{32036DD0-A242-4454-874D-0780B8FB6881}" srcOrd="4" destOrd="0" presId="urn:microsoft.com/office/officeart/2008/layout/VerticalCurvedList"/>
    <dgm:cxn modelId="{E0942A95-E860-4417-A0CD-1EDA0B6BC8A4}" type="presParOf" srcId="{32036DD0-A242-4454-874D-0780B8FB6881}" destId="{054CE307-2DBE-47B9-A818-55A379A79440}" srcOrd="0" destOrd="0" presId="urn:microsoft.com/office/officeart/2008/layout/VerticalCurvedList"/>
    <dgm:cxn modelId="{CFEFF376-5AA2-4C43-8C24-F9A8BC05D2BF}" type="presParOf" srcId="{6AD3BF39-37AD-4982-AE47-3CC0D6C0C806}" destId="{60BD4542-13B8-4365-8BB3-5EB6F45EFF46}" srcOrd="5" destOrd="0" presId="urn:microsoft.com/office/officeart/2008/layout/VerticalCurvedList"/>
    <dgm:cxn modelId="{3218198F-F864-48AA-BB23-F104A048CA45}" type="presParOf" srcId="{6AD3BF39-37AD-4982-AE47-3CC0D6C0C806}" destId="{1F177AF5-DC4F-4A75-991B-7D8FDCFA1B8B}" srcOrd="6" destOrd="0" presId="urn:microsoft.com/office/officeart/2008/layout/VerticalCurvedList"/>
    <dgm:cxn modelId="{709AB1F4-CD5C-4F33-82D1-860264E872E2}" type="presParOf" srcId="{1F177AF5-DC4F-4A75-991B-7D8FDCFA1B8B}" destId="{D8FEFA22-878A-4E62-A399-8B9893EF912C}" srcOrd="0" destOrd="0" presId="urn:microsoft.com/office/officeart/2008/layout/VerticalCurvedList"/>
    <dgm:cxn modelId="{8809D7E4-679D-4A9F-B8E1-E9E7845AACEB}" type="presParOf" srcId="{6AD3BF39-37AD-4982-AE47-3CC0D6C0C806}" destId="{944D28FC-1E95-4975-B617-B2A5B8DE3B0A}" srcOrd="7" destOrd="0" presId="urn:microsoft.com/office/officeart/2008/layout/VerticalCurvedList"/>
    <dgm:cxn modelId="{1A298000-6192-494D-A713-61313A2EF00B}" type="presParOf" srcId="{6AD3BF39-37AD-4982-AE47-3CC0D6C0C806}" destId="{5AF307E5-A22E-4E86-A279-F0055011DCF5}" srcOrd="8" destOrd="0" presId="urn:microsoft.com/office/officeart/2008/layout/VerticalCurvedList"/>
    <dgm:cxn modelId="{910E11C2-6253-4C11-A65C-8953F10DF791}" type="presParOf" srcId="{5AF307E5-A22E-4E86-A279-F0055011DCF5}" destId="{28F608B3-D8F5-48E8-9526-1F02E503B0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5860CB3-B4BA-4337-8C20-DA36CB78AF7F}" type="doc">
      <dgm:prSet loTypeId="urn:microsoft.com/office/officeart/2008/layout/VerticalCurvedList" loCatId="" qsTypeId="urn:microsoft.com/office/officeart/2005/8/quickstyle/simple1" qsCatId="simple" csTypeId="urn:microsoft.com/office/officeart/2005/8/colors/colorful5" csCatId="colorful" phldr="1"/>
      <dgm:spPr/>
    </dgm:pt>
    <dgm:pt modelId="{F24D9F3F-264B-4D41-86E2-6697C89168BC}">
      <dgm:prSet phldrT="[Text]" custT="1"/>
      <dgm:spPr/>
      <dgm:t>
        <a:bodyPr/>
        <a:lstStyle/>
        <a:p>
          <a:r>
            <a:rPr lang="en-US" sz="2200"/>
            <a:t>Minimal involvement</a:t>
          </a:r>
        </a:p>
      </dgm:t>
    </dgm:pt>
    <dgm:pt modelId="{AE8E0FF1-A9F4-4B91-94AA-7052C17E23F0}" type="parTrans" cxnId="{582D7766-0966-42D1-8695-D8890C7B0270}">
      <dgm:prSet/>
      <dgm:spPr/>
      <dgm:t>
        <a:bodyPr/>
        <a:lstStyle/>
        <a:p>
          <a:endParaRPr lang="en-US" sz="2200"/>
        </a:p>
      </dgm:t>
    </dgm:pt>
    <dgm:pt modelId="{847A8FE5-DC10-408B-8110-D2DEA3AC19B3}" type="sibTrans" cxnId="{582D7766-0966-42D1-8695-D8890C7B0270}">
      <dgm:prSet/>
      <dgm:spPr/>
      <dgm:t>
        <a:bodyPr/>
        <a:lstStyle/>
        <a:p>
          <a:endParaRPr lang="en-US" sz="2200"/>
        </a:p>
      </dgm:t>
    </dgm:pt>
    <dgm:pt modelId="{7830E0AF-4F7F-41CA-B6E5-174EBD0AF310}">
      <dgm:prSet phldrT="[Text]" custT="1"/>
      <dgm:spPr/>
      <dgm:t>
        <a:bodyPr/>
        <a:lstStyle/>
        <a:p>
          <a:r>
            <a:rPr lang="en-US" sz="2200"/>
            <a:t>Engaged    </a:t>
          </a:r>
        </a:p>
      </dgm:t>
    </dgm:pt>
    <dgm:pt modelId="{37B7F78F-D962-4075-8A6B-3E61732B81E0}" type="parTrans" cxnId="{27B0A623-BB1C-4535-96F8-C808C0912A50}">
      <dgm:prSet/>
      <dgm:spPr/>
      <dgm:t>
        <a:bodyPr/>
        <a:lstStyle/>
        <a:p>
          <a:endParaRPr lang="en-US" sz="2200"/>
        </a:p>
      </dgm:t>
    </dgm:pt>
    <dgm:pt modelId="{6D008190-1B70-4342-AD83-502605CAA75E}" type="sibTrans" cxnId="{27B0A623-BB1C-4535-96F8-C808C0912A50}">
      <dgm:prSet/>
      <dgm:spPr/>
      <dgm:t>
        <a:bodyPr/>
        <a:lstStyle/>
        <a:p>
          <a:endParaRPr lang="en-US" sz="2200"/>
        </a:p>
      </dgm:t>
    </dgm:pt>
    <dgm:pt modelId="{8EF7F7FD-B1F8-4CAF-9639-28B53E43AF9B}">
      <dgm:prSet phldrT="[Text]" custT="1"/>
      <dgm:spPr/>
      <dgm:t>
        <a:bodyPr/>
        <a:lstStyle/>
        <a:p>
          <a:r>
            <a:rPr lang="en-US" sz="2200"/>
            <a:t>Fully engaged</a:t>
          </a:r>
        </a:p>
      </dgm:t>
    </dgm:pt>
    <dgm:pt modelId="{32E150D3-BA01-49EE-B0A9-CCD474259F12}" type="parTrans" cxnId="{F2372B3A-6F19-4C8D-81B4-70D33C608278}">
      <dgm:prSet/>
      <dgm:spPr/>
      <dgm:t>
        <a:bodyPr/>
        <a:lstStyle/>
        <a:p>
          <a:endParaRPr lang="en-US" sz="2200"/>
        </a:p>
      </dgm:t>
    </dgm:pt>
    <dgm:pt modelId="{39CF9C13-3F2C-4E36-AD82-DCCF311A158A}" type="sibTrans" cxnId="{F2372B3A-6F19-4C8D-81B4-70D33C608278}">
      <dgm:prSet/>
      <dgm:spPr/>
      <dgm:t>
        <a:bodyPr/>
        <a:lstStyle/>
        <a:p>
          <a:endParaRPr lang="en-US" sz="2200"/>
        </a:p>
      </dgm:t>
    </dgm:pt>
    <dgm:pt modelId="{BC6EAA4E-CAAD-5C42-BFAE-D9A4726A4EE6}" type="pres">
      <dgm:prSet presAssocID="{F5860CB3-B4BA-4337-8C20-DA36CB78AF7F}" presName="Name0" presStyleCnt="0">
        <dgm:presLayoutVars>
          <dgm:chMax val="7"/>
          <dgm:chPref val="7"/>
          <dgm:dir/>
        </dgm:presLayoutVars>
      </dgm:prSet>
      <dgm:spPr/>
    </dgm:pt>
    <dgm:pt modelId="{BB9510AE-81D1-5C40-BED8-AD996FF6615E}" type="pres">
      <dgm:prSet presAssocID="{F5860CB3-B4BA-4337-8C20-DA36CB78AF7F}" presName="Name1" presStyleCnt="0"/>
      <dgm:spPr/>
    </dgm:pt>
    <dgm:pt modelId="{724C187E-3490-EB48-AFDD-0F99ED06FB3C}" type="pres">
      <dgm:prSet presAssocID="{F5860CB3-B4BA-4337-8C20-DA36CB78AF7F}" presName="cycle" presStyleCnt="0"/>
      <dgm:spPr/>
    </dgm:pt>
    <dgm:pt modelId="{F8C9601E-E210-3140-A924-B5997E90FC20}" type="pres">
      <dgm:prSet presAssocID="{F5860CB3-B4BA-4337-8C20-DA36CB78AF7F}" presName="srcNode" presStyleLbl="node1" presStyleIdx="0" presStyleCnt="3"/>
      <dgm:spPr/>
    </dgm:pt>
    <dgm:pt modelId="{4F15D391-BA27-9148-9F0D-F136B795E756}" type="pres">
      <dgm:prSet presAssocID="{F5860CB3-B4BA-4337-8C20-DA36CB78AF7F}" presName="conn" presStyleLbl="parChTrans1D2" presStyleIdx="0" presStyleCnt="1"/>
      <dgm:spPr/>
    </dgm:pt>
    <dgm:pt modelId="{DFDEDB85-5C48-9D44-8FA8-C0465A84B084}" type="pres">
      <dgm:prSet presAssocID="{F5860CB3-B4BA-4337-8C20-DA36CB78AF7F}" presName="extraNode" presStyleLbl="node1" presStyleIdx="0" presStyleCnt="3"/>
      <dgm:spPr/>
    </dgm:pt>
    <dgm:pt modelId="{C44529C2-F0FD-024F-8DE8-8718AE46FB93}" type="pres">
      <dgm:prSet presAssocID="{F5860CB3-B4BA-4337-8C20-DA36CB78AF7F}" presName="dstNode" presStyleLbl="node1" presStyleIdx="0" presStyleCnt="3"/>
      <dgm:spPr/>
    </dgm:pt>
    <dgm:pt modelId="{4443469D-0424-D845-B1CD-C8FAFCB7041F}" type="pres">
      <dgm:prSet presAssocID="{F24D9F3F-264B-4D41-86E2-6697C89168BC}" presName="text_1" presStyleLbl="node1" presStyleIdx="0" presStyleCnt="3">
        <dgm:presLayoutVars>
          <dgm:bulletEnabled val="1"/>
        </dgm:presLayoutVars>
      </dgm:prSet>
      <dgm:spPr/>
    </dgm:pt>
    <dgm:pt modelId="{79567F2C-9876-1147-89EF-9672544343A4}" type="pres">
      <dgm:prSet presAssocID="{F24D9F3F-264B-4D41-86E2-6697C89168BC}" presName="accent_1" presStyleCnt="0"/>
      <dgm:spPr/>
    </dgm:pt>
    <dgm:pt modelId="{49CFFDD9-498C-FB48-91E6-E7DC3864E3E8}" type="pres">
      <dgm:prSet presAssocID="{F24D9F3F-264B-4D41-86E2-6697C89168BC}" presName="accentRepeatNode" presStyleLbl="solidFgAcc1" presStyleIdx="0" presStyleCnt="3"/>
      <dgm:spPr/>
    </dgm:pt>
    <dgm:pt modelId="{2960762E-B43E-B74E-93D6-5A38788C772D}" type="pres">
      <dgm:prSet presAssocID="{7830E0AF-4F7F-41CA-B6E5-174EBD0AF310}" presName="text_2" presStyleLbl="node1" presStyleIdx="1" presStyleCnt="3">
        <dgm:presLayoutVars>
          <dgm:bulletEnabled val="1"/>
        </dgm:presLayoutVars>
      </dgm:prSet>
      <dgm:spPr/>
    </dgm:pt>
    <dgm:pt modelId="{BDD865A0-7996-4249-9772-7D84ED15C056}" type="pres">
      <dgm:prSet presAssocID="{7830E0AF-4F7F-41CA-B6E5-174EBD0AF310}" presName="accent_2" presStyleCnt="0"/>
      <dgm:spPr/>
    </dgm:pt>
    <dgm:pt modelId="{98E6F431-F746-E245-9698-8D41998BE398}" type="pres">
      <dgm:prSet presAssocID="{7830E0AF-4F7F-41CA-B6E5-174EBD0AF310}" presName="accentRepeatNode" presStyleLbl="solidFgAcc1" presStyleIdx="1" presStyleCnt="3"/>
      <dgm:spPr/>
    </dgm:pt>
    <dgm:pt modelId="{9AAC1CBE-98F7-CD48-8FB3-339E520A1AA5}" type="pres">
      <dgm:prSet presAssocID="{8EF7F7FD-B1F8-4CAF-9639-28B53E43AF9B}" presName="text_3" presStyleLbl="node1" presStyleIdx="2" presStyleCnt="3">
        <dgm:presLayoutVars>
          <dgm:bulletEnabled val="1"/>
        </dgm:presLayoutVars>
      </dgm:prSet>
      <dgm:spPr/>
    </dgm:pt>
    <dgm:pt modelId="{BCB1BD14-3E38-8B45-8F29-C7ADF3FC45BF}" type="pres">
      <dgm:prSet presAssocID="{8EF7F7FD-B1F8-4CAF-9639-28B53E43AF9B}" presName="accent_3" presStyleCnt="0"/>
      <dgm:spPr/>
    </dgm:pt>
    <dgm:pt modelId="{0F4530D6-582E-8F4E-BE13-6D2F69FBF576}" type="pres">
      <dgm:prSet presAssocID="{8EF7F7FD-B1F8-4CAF-9639-28B53E43AF9B}" presName="accentRepeatNode" presStyleLbl="solidFgAcc1" presStyleIdx="2" presStyleCnt="3"/>
      <dgm:spPr/>
    </dgm:pt>
  </dgm:ptLst>
  <dgm:cxnLst>
    <dgm:cxn modelId="{D016A423-5416-614E-BB87-AFA3806A00EA}" type="presOf" srcId="{7830E0AF-4F7F-41CA-B6E5-174EBD0AF310}" destId="{2960762E-B43E-B74E-93D6-5A38788C772D}" srcOrd="0" destOrd="0" presId="urn:microsoft.com/office/officeart/2008/layout/VerticalCurvedList"/>
    <dgm:cxn modelId="{27B0A623-BB1C-4535-96F8-C808C0912A50}" srcId="{F5860CB3-B4BA-4337-8C20-DA36CB78AF7F}" destId="{7830E0AF-4F7F-41CA-B6E5-174EBD0AF310}" srcOrd="1" destOrd="0" parTransId="{37B7F78F-D962-4075-8A6B-3E61732B81E0}" sibTransId="{6D008190-1B70-4342-AD83-502605CAA75E}"/>
    <dgm:cxn modelId="{F2372B3A-6F19-4C8D-81B4-70D33C608278}" srcId="{F5860CB3-B4BA-4337-8C20-DA36CB78AF7F}" destId="{8EF7F7FD-B1F8-4CAF-9639-28B53E43AF9B}" srcOrd="2" destOrd="0" parTransId="{32E150D3-BA01-49EE-B0A9-CCD474259F12}" sibTransId="{39CF9C13-3F2C-4E36-AD82-DCCF311A158A}"/>
    <dgm:cxn modelId="{9B77AF41-17C1-194E-82E6-0A8DF86272A6}" type="presOf" srcId="{847A8FE5-DC10-408B-8110-D2DEA3AC19B3}" destId="{4F15D391-BA27-9148-9F0D-F136B795E756}" srcOrd="0" destOrd="0" presId="urn:microsoft.com/office/officeart/2008/layout/VerticalCurvedList"/>
    <dgm:cxn modelId="{582D7766-0966-42D1-8695-D8890C7B0270}" srcId="{F5860CB3-B4BA-4337-8C20-DA36CB78AF7F}" destId="{F24D9F3F-264B-4D41-86E2-6697C89168BC}" srcOrd="0" destOrd="0" parTransId="{AE8E0FF1-A9F4-4B91-94AA-7052C17E23F0}" sibTransId="{847A8FE5-DC10-408B-8110-D2DEA3AC19B3}"/>
    <dgm:cxn modelId="{397DC07E-1E9A-C741-AC5C-02E0C63D07E7}" type="presOf" srcId="{F5860CB3-B4BA-4337-8C20-DA36CB78AF7F}" destId="{BC6EAA4E-CAAD-5C42-BFAE-D9A4726A4EE6}" srcOrd="0" destOrd="0" presId="urn:microsoft.com/office/officeart/2008/layout/VerticalCurvedList"/>
    <dgm:cxn modelId="{C8279FDD-EF4F-B24D-B7B0-9A3DBBD141FF}" type="presOf" srcId="{8EF7F7FD-B1F8-4CAF-9639-28B53E43AF9B}" destId="{9AAC1CBE-98F7-CD48-8FB3-339E520A1AA5}" srcOrd="0" destOrd="0" presId="urn:microsoft.com/office/officeart/2008/layout/VerticalCurvedList"/>
    <dgm:cxn modelId="{9A8D5CE2-B6A4-C349-A985-DBD55208C61C}" type="presOf" srcId="{F24D9F3F-264B-4D41-86E2-6697C89168BC}" destId="{4443469D-0424-D845-B1CD-C8FAFCB7041F}" srcOrd="0" destOrd="0" presId="urn:microsoft.com/office/officeart/2008/layout/VerticalCurvedList"/>
    <dgm:cxn modelId="{02C3BFE9-7F8A-7F41-B975-645466B43821}" type="presParOf" srcId="{BC6EAA4E-CAAD-5C42-BFAE-D9A4726A4EE6}" destId="{BB9510AE-81D1-5C40-BED8-AD996FF6615E}" srcOrd="0" destOrd="0" presId="urn:microsoft.com/office/officeart/2008/layout/VerticalCurvedList"/>
    <dgm:cxn modelId="{94D941B7-5FFD-DA41-A703-0BECD59D3F6E}" type="presParOf" srcId="{BB9510AE-81D1-5C40-BED8-AD996FF6615E}" destId="{724C187E-3490-EB48-AFDD-0F99ED06FB3C}" srcOrd="0" destOrd="0" presId="urn:microsoft.com/office/officeart/2008/layout/VerticalCurvedList"/>
    <dgm:cxn modelId="{B02147B6-6EE1-414B-88E5-6A361AAB3C54}" type="presParOf" srcId="{724C187E-3490-EB48-AFDD-0F99ED06FB3C}" destId="{F8C9601E-E210-3140-A924-B5997E90FC20}" srcOrd="0" destOrd="0" presId="urn:microsoft.com/office/officeart/2008/layout/VerticalCurvedList"/>
    <dgm:cxn modelId="{1A1E9696-4912-BD4D-9A3F-7C6ECD4E292C}" type="presParOf" srcId="{724C187E-3490-EB48-AFDD-0F99ED06FB3C}" destId="{4F15D391-BA27-9148-9F0D-F136B795E756}" srcOrd="1" destOrd="0" presId="urn:microsoft.com/office/officeart/2008/layout/VerticalCurvedList"/>
    <dgm:cxn modelId="{DE938C58-1700-4940-9A4F-8761A5163DD3}" type="presParOf" srcId="{724C187E-3490-EB48-AFDD-0F99ED06FB3C}" destId="{DFDEDB85-5C48-9D44-8FA8-C0465A84B084}" srcOrd="2" destOrd="0" presId="urn:microsoft.com/office/officeart/2008/layout/VerticalCurvedList"/>
    <dgm:cxn modelId="{B5E5AA23-2600-4447-A90B-F4828E2EA46F}" type="presParOf" srcId="{724C187E-3490-EB48-AFDD-0F99ED06FB3C}" destId="{C44529C2-F0FD-024F-8DE8-8718AE46FB93}" srcOrd="3" destOrd="0" presId="urn:microsoft.com/office/officeart/2008/layout/VerticalCurvedList"/>
    <dgm:cxn modelId="{01B4F6BD-EDE7-8342-835E-4AF99D2DE392}" type="presParOf" srcId="{BB9510AE-81D1-5C40-BED8-AD996FF6615E}" destId="{4443469D-0424-D845-B1CD-C8FAFCB7041F}" srcOrd="1" destOrd="0" presId="urn:microsoft.com/office/officeart/2008/layout/VerticalCurvedList"/>
    <dgm:cxn modelId="{513B7442-1954-2140-ABD3-0C27570718BD}" type="presParOf" srcId="{BB9510AE-81D1-5C40-BED8-AD996FF6615E}" destId="{79567F2C-9876-1147-89EF-9672544343A4}" srcOrd="2" destOrd="0" presId="urn:microsoft.com/office/officeart/2008/layout/VerticalCurvedList"/>
    <dgm:cxn modelId="{8D8786A6-FAB4-A34C-9BBF-7F544169C86F}" type="presParOf" srcId="{79567F2C-9876-1147-89EF-9672544343A4}" destId="{49CFFDD9-498C-FB48-91E6-E7DC3864E3E8}" srcOrd="0" destOrd="0" presId="urn:microsoft.com/office/officeart/2008/layout/VerticalCurvedList"/>
    <dgm:cxn modelId="{A29EB5FD-0C40-384D-A245-EF5E9298432F}" type="presParOf" srcId="{BB9510AE-81D1-5C40-BED8-AD996FF6615E}" destId="{2960762E-B43E-B74E-93D6-5A38788C772D}" srcOrd="3" destOrd="0" presId="urn:microsoft.com/office/officeart/2008/layout/VerticalCurvedList"/>
    <dgm:cxn modelId="{B01BD37B-50BB-2E40-97EB-616D19C99BEE}" type="presParOf" srcId="{BB9510AE-81D1-5C40-BED8-AD996FF6615E}" destId="{BDD865A0-7996-4249-9772-7D84ED15C056}" srcOrd="4" destOrd="0" presId="urn:microsoft.com/office/officeart/2008/layout/VerticalCurvedList"/>
    <dgm:cxn modelId="{753D800A-7E66-E347-8077-6BED895D55D1}" type="presParOf" srcId="{BDD865A0-7996-4249-9772-7D84ED15C056}" destId="{98E6F431-F746-E245-9698-8D41998BE398}" srcOrd="0" destOrd="0" presId="urn:microsoft.com/office/officeart/2008/layout/VerticalCurvedList"/>
    <dgm:cxn modelId="{B106F42F-E68B-7342-A596-848AD5E8906C}" type="presParOf" srcId="{BB9510AE-81D1-5C40-BED8-AD996FF6615E}" destId="{9AAC1CBE-98F7-CD48-8FB3-339E520A1AA5}" srcOrd="5" destOrd="0" presId="urn:microsoft.com/office/officeart/2008/layout/VerticalCurvedList"/>
    <dgm:cxn modelId="{21157EB0-97EC-2E4F-A3D3-84413DA1C725}" type="presParOf" srcId="{BB9510AE-81D1-5C40-BED8-AD996FF6615E}" destId="{BCB1BD14-3E38-8B45-8F29-C7ADF3FC45BF}" srcOrd="6" destOrd="0" presId="urn:microsoft.com/office/officeart/2008/layout/VerticalCurvedList"/>
    <dgm:cxn modelId="{A57511F2-6491-F64B-96CD-700E6585D0C1}" type="presParOf" srcId="{BCB1BD14-3E38-8B45-8F29-C7ADF3FC45BF}" destId="{0F4530D6-582E-8F4E-BE13-6D2F69FBF5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0E7E7B-94B1-4121-BEB9-16072A25325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26E2E67-2762-41FC-8B02-BAFF9BB8208D}">
      <dgm:prSet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chemeClr val="bg1"/>
              </a:solidFill>
            </a:rPr>
            <a:t>person with disability  </a:t>
          </a:r>
          <a:r>
            <a:rPr lang="en-US" dirty="0"/>
            <a:t>does not share interests with them </a:t>
          </a:r>
          <a:endParaRPr lang="en-PH" dirty="0"/>
        </a:p>
      </dgm:t>
    </dgm:pt>
    <dgm:pt modelId="{C5282F70-7436-4252-8A29-B7E9BCE242D1}" type="parTrans" cxnId="{47B717F7-557F-4B8F-BF8C-67F55A5FE5B8}">
      <dgm:prSet/>
      <dgm:spPr/>
      <dgm:t>
        <a:bodyPr/>
        <a:lstStyle/>
        <a:p>
          <a:endParaRPr lang="en-PH"/>
        </a:p>
      </dgm:t>
    </dgm:pt>
    <dgm:pt modelId="{6D67753E-C9D1-44F3-B7D5-6212A6FE4DB5}" type="sibTrans" cxnId="{47B717F7-557F-4B8F-BF8C-67F55A5FE5B8}">
      <dgm:prSet/>
      <dgm:spPr/>
      <dgm:t>
        <a:bodyPr/>
        <a:lstStyle/>
        <a:p>
          <a:endParaRPr lang="en-PH"/>
        </a:p>
      </dgm:t>
    </dgm:pt>
    <dgm:pt modelId="{8739528C-F4B2-4F01-BBC0-24E63A40F23D}">
      <dgm:prSet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chemeClr val="bg1"/>
              </a:solidFill>
            </a:rPr>
            <a:t>person with disability </a:t>
          </a:r>
          <a:r>
            <a:rPr lang="en-US" dirty="0"/>
            <a:t> had a negative experience with them and hence does not feel included </a:t>
          </a:r>
          <a:endParaRPr lang="en-PH" dirty="0"/>
        </a:p>
      </dgm:t>
    </dgm:pt>
    <dgm:pt modelId="{D018A5BC-2FB7-4487-BC3A-2BE260450E8C}" type="parTrans" cxnId="{E1179CD5-A3E5-49D3-8627-A8F9A52681AF}">
      <dgm:prSet/>
      <dgm:spPr/>
      <dgm:t>
        <a:bodyPr/>
        <a:lstStyle/>
        <a:p>
          <a:endParaRPr lang="en-PH"/>
        </a:p>
      </dgm:t>
    </dgm:pt>
    <dgm:pt modelId="{87D1C1F9-3617-4AC6-BF8B-08C618334D99}" type="sibTrans" cxnId="{E1179CD5-A3E5-49D3-8627-A8F9A52681AF}">
      <dgm:prSet/>
      <dgm:spPr/>
      <dgm:t>
        <a:bodyPr/>
        <a:lstStyle/>
        <a:p>
          <a:endParaRPr lang="en-PH"/>
        </a:p>
      </dgm:t>
    </dgm:pt>
    <dgm:pt modelId="{E16580CA-E2E9-4FEC-885B-AEF35933EB93}">
      <dgm:prSet/>
      <dgm:spPr/>
      <dgm:t>
        <a:bodyPr/>
        <a:lstStyle/>
        <a:p>
          <a:r>
            <a:rPr lang="en-US" dirty="0"/>
            <a:t>The </a:t>
          </a:r>
          <a:r>
            <a:rPr lang="en-US" dirty="0">
              <a:solidFill>
                <a:schemeClr val="bg1"/>
              </a:solidFill>
            </a:rPr>
            <a:t>person with disability </a:t>
          </a:r>
          <a:r>
            <a:rPr lang="en-US" dirty="0"/>
            <a:t> does not have enough time and opportunity to participate</a:t>
          </a:r>
          <a:endParaRPr lang="en-PH" dirty="0"/>
        </a:p>
      </dgm:t>
    </dgm:pt>
    <dgm:pt modelId="{D235E0BA-D962-4828-BF29-96E1E830441B}" type="parTrans" cxnId="{A65166BE-D19E-463F-9BBD-2554D6C23FB5}">
      <dgm:prSet/>
      <dgm:spPr/>
      <dgm:t>
        <a:bodyPr/>
        <a:lstStyle/>
        <a:p>
          <a:endParaRPr lang="en-PH"/>
        </a:p>
      </dgm:t>
    </dgm:pt>
    <dgm:pt modelId="{D8A7755E-33D2-4720-9E35-586DED76149F}" type="sibTrans" cxnId="{A65166BE-D19E-463F-9BBD-2554D6C23FB5}">
      <dgm:prSet/>
      <dgm:spPr/>
      <dgm:t>
        <a:bodyPr/>
        <a:lstStyle/>
        <a:p>
          <a:endParaRPr lang="en-PH"/>
        </a:p>
      </dgm:t>
    </dgm:pt>
    <dgm:pt modelId="{0E39D0B4-3C48-44EC-967D-67A69FB72A03}" type="pres">
      <dgm:prSet presAssocID="{E10E7E7B-94B1-4121-BEB9-16072A253257}" presName="linear" presStyleCnt="0">
        <dgm:presLayoutVars>
          <dgm:animLvl val="lvl"/>
          <dgm:resizeHandles val="exact"/>
        </dgm:presLayoutVars>
      </dgm:prSet>
      <dgm:spPr/>
    </dgm:pt>
    <dgm:pt modelId="{2BA0EA7D-753E-4D93-AFA1-695645671162}" type="pres">
      <dgm:prSet presAssocID="{326E2E67-2762-41FC-8B02-BAFF9BB820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23A7C2-8B23-4975-9AE6-42DFBF9D7057}" type="pres">
      <dgm:prSet presAssocID="{6D67753E-C9D1-44F3-B7D5-6212A6FE4DB5}" presName="spacer" presStyleCnt="0"/>
      <dgm:spPr/>
    </dgm:pt>
    <dgm:pt modelId="{A93884C3-4901-4A31-B39D-868CCA4D5F11}" type="pres">
      <dgm:prSet presAssocID="{8739528C-F4B2-4F01-BBC0-24E63A40F2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3ED613-EF70-4846-95BF-92714A8C052C}" type="pres">
      <dgm:prSet presAssocID="{87D1C1F9-3617-4AC6-BF8B-08C618334D99}" presName="spacer" presStyleCnt="0"/>
      <dgm:spPr/>
    </dgm:pt>
    <dgm:pt modelId="{55C916B1-77F7-4DF4-970C-CF28F6933A2D}" type="pres">
      <dgm:prSet presAssocID="{E16580CA-E2E9-4FEC-885B-AEF35933EB9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5135B1-A3BB-4958-896B-DE70E3432172}" type="presOf" srcId="{E10E7E7B-94B1-4121-BEB9-16072A253257}" destId="{0E39D0B4-3C48-44EC-967D-67A69FB72A03}" srcOrd="0" destOrd="0" presId="urn:microsoft.com/office/officeart/2005/8/layout/vList2"/>
    <dgm:cxn modelId="{225B6ABD-7568-42EC-963B-A96A88821C78}" type="presOf" srcId="{E16580CA-E2E9-4FEC-885B-AEF35933EB93}" destId="{55C916B1-77F7-4DF4-970C-CF28F6933A2D}" srcOrd="0" destOrd="0" presId="urn:microsoft.com/office/officeart/2005/8/layout/vList2"/>
    <dgm:cxn modelId="{A65166BE-D19E-463F-9BBD-2554D6C23FB5}" srcId="{E10E7E7B-94B1-4121-BEB9-16072A253257}" destId="{E16580CA-E2E9-4FEC-885B-AEF35933EB93}" srcOrd="2" destOrd="0" parTransId="{D235E0BA-D962-4828-BF29-96E1E830441B}" sibTransId="{D8A7755E-33D2-4720-9E35-586DED76149F}"/>
    <dgm:cxn modelId="{84BF29C1-8C0F-4079-9CB2-ED351FAC4F8A}" type="presOf" srcId="{8739528C-F4B2-4F01-BBC0-24E63A40F23D}" destId="{A93884C3-4901-4A31-B39D-868CCA4D5F11}" srcOrd="0" destOrd="0" presId="urn:microsoft.com/office/officeart/2005/8/layout/vList2"/>
    <dgm:cxn modelId="{E1179CD5-A3E5-49D3-8627-A8F9A52681AF}" srcId="{E10E7E7B-94B1-4121-BEB9-16072A253257}" destId="{8739528C-F4B2-4F01-BBC0-24E63A40F23D}" srcOrd="1" destOrd="0" parTransId="{D018A5BC-2FB7-4487-BC3A-2BE260450E8C}" sibTransId="{87D1C1F9-3617-4AC6-BF8B-08C618334D99}"/>
    <dgm:cxn modelId="{F897B3E0-E41A-4B9A-8B0F-9571404341D4}" type="presOf" srcId="{326E2E67-2762-41FC-8B02-BAFF9BB8208D}" destId="{2BA0EA7D-753E-4D93-AFA1-695645671162}" srcOrd="0" destOrd="0" presId="urn:microsoft.com/office/officeart/2005/8/layout/vList2"/>
    <dgm:cxn modelId="{47B717F7-557F-4B8F-BF8C-67F55A5FE5B8}" srcId="{E10E7E7B-94B1-4121-BEB9-16072A253257}" destId="{326E2E67-2762-41FC-8B02-BAFF9BB8208D}" srcOrd="0" destOrd="0" parTransId="{C5282F70-7436-4252-8A29-B7E9BCE242D1}" sibTransId="{6D67753E-C9D1-44F3-B7D5-6212A6FE4DB5}"/>
    <dgm:cxn modelId="{A68AF29A-D0A3-426A-AB90-B48705084120}" type="presParOf" srcId="{0E39D0B4-3C48-44EC-967D-67A69FB72A03}" destId="{2BA0EA7D-753E-4D93-AFA1-695645671162}" srcOrd="0" destOrd="0" presId="urn:microsoft.com/office/officeart/2005/8/layout/vList2"/>
    <dgm:cxn modelId="{22F0CA42-97E1-4AFA-B1AB-544148C3C35B}" type="presParOf" srcId="{0E39D0B4-3C48-44EC-967D-67A69FB72A03}" destId="{B123A7C2-8B23-4975-9AE6-42DFBF9D7057}" srcOrd="1" destOrd="0" presId="urn:microsoft.com/office/officeart/2005/8/layout/vList2"/>
    <dgm:cxn modelId="{643A6C9F-3C3D-4398-A280-F1543C336652}" type="presParOf" srcId="{0E39D0B4-3C48-44EC-967D-67A69FB72A03}" destId="{A93884C3-4901-4A31-B39D-868CCA4D5F11}" srcOrd="2" destOrd="0" presId="urn:microsoft.com/office/officeart/2005/8/layout/vList2"/>
    <dgm:cxn modelId="{E85E20D3-A8C5-4180-9CDC-3290463B129A}" type="presParOf" srcId="{0E39D0B4-3C48-44EC-967D-67A69FB72A03}" destId="{253ED613-EF70-4846-95BF-92714A8C052C}" srcOrd="3" destOrd="0" presId="urn:microsoft.com/office/officeart/2005/8/layout/vList2"/>
    <dgm:cxn modelId="{A4C2E754-6A19-4782-95A1-17357C2FBFE1}" type="presParOf" srcId="{0E39D0B4-3C48-44EC-967D-67A69FB72A03}" destId="{55C916B1-77F7-4DF4-970C-CF28F6933A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74203D5-6A1B-4185-84DD-90ED2078F1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F15E90A-165B-4690-9013-D66FA4CE3D51}">
      <dgm:prSet/>
      <dgm:spPr/>
      <dgm:t>
        <a:bodyPr/>
        <a:lstStyle/>
        <a:p>
          <a:r>
            <a:rPr lang="en-US" dirty="0"/>
            <a:t>Observe the client during skill development activities</a:t>
          </a:r>
          <a:endParaRPr lang="en-PH" dirty="0"/>
        </a:p>
      </dgm:t>
    </dgm:pt>
    <dgm:pt modelId="{08F85286-44D1-444E-A6E9-6DD298235302}" type="parTrans" cxnId="{E72CE96F-3812-4B00-A39E-3731F96589CB}">
      <dgm:prSet/>
      <dgm:spPr/>
      <dgm:t>
        <a:bodyPr/>
        <a:lstStyle/>
        <a:p>
          <a:endParaRPr lang="en-PH"/>
        </a:p>
      </dgm:t>
    </dgm:pt>
    <dgm:pt modelId="{6469E8C1-6C87-41BF-B096-4BE50BCE9D0F}" type="sibTrans" cxnId="{E72CE96F-3812-4B00-A39E-3731F96589CB}">
      <dgm:prSet/>
      <dgm:spPr/>
      <dgm:t>
        <a:bodyPr/>
        <a:lstStyle/>
        <a:p>
          <a:endParaRPr lang="en-PH"/>
        </a:p>
      </dgm:t>
    </dgm:pt>
    <dgm:pt modelId="{900606C1-7149-49B9-9C0B-F6D175E2AC9A}">
      <dgm:prSet/>
      <dgm:spPr/>
      <dgm:t>
        <a:bodyPr/>
        <a:lstStyle/>
        <a:p>
          <a:r>
            <a:rPr lang="en-US" dirty="0"/>
            <a:t>Ask relevant personnel for their observations</a:t>
          </a:r>
          <a:endParaRPr lang="en-PH" dirty="0"/>
        </a:p>
      </dgm:t>
    </dgm:pt>
    <dgm:pt modelId="{602F8314-6BB8-4DFF-8D70-78B7A950EC25}" type="parTrans" cxnId="{55F08966-C1BC-4BDC-A3D4-EF8086CFAEC7}">
      <dgm:prSet/>
      <dgm:spPr/>
      <dgm:t>
        <a:bodyPr/>
        <a:lstStyle/>
        <a:p>
          <a:endParaRPr lang="en-PH"/>
        </a:p>
      </dgm:t>
    </dgm:pt>
    <dgm:pt modelId="{8182F848-8C67-4794-B177-47CE074F7381}" type="sibTrans" cxnId="{55F08966-C1BC-4BDC-A3D4-EF8086CFAEC7}">
      <dgm:prSet/>
      <dgm:spPr/>
      <dgm:t>
        <a:bodyPr/>
        <a:lstStyle/>
        <a:p>
          <a:endParaRPr lang="en-PH"/>
        </a:p>
      </dgm:t>
    </dgm:pt>
    <dgm:pt modelId="{26140B5C-B242-4AF5-B7EB-36106ED6A68E}">
      <dgm:prSet/>
      <dgm:spPr/>
      <dgm:t>
        <a:bodyPr/>
        <a:lstStyle/>
        <a:p>
          <a:r>
            <a:rPr lang="en-US" dirty="0"/>
            <a:t>Have informal conversations with the client</a:t>
          </a:r>
          <a:endParaRPr lang="en-PH" dirty="0"/>
        </a:p>
      </dgm:t>
    </dgm:pt>
    <dgm:pt modelId="{7BB9054D-5364-4F8C-AA2A-388DFFA8ABA7}" type="parTrans" cxnId="{5F53F079-2FED-46C3-9B11-2D93D16D0D2F}">
      <dgm:prSet/>
      <dgm:spPr/>
      <dgm:t>
        <a:bodyPr/>
        <a:lstStyle/>
        <a:p>
          <a:endParaRPr lang="en-PH"/>
        </a:p>
      </dgm:t>
    </dgm:pt>
    <dgm:pt modelId="{1E355EBA-AD8D-40DF-A09B-C672F09DA086}" type="sibTrans" cxnId="{5F53F079-2FED-46C3-9B11-2D93D16D0D2F}">
      <dgm:prSet/>
      <dgm:spPr/>
      <dgm:t>
        <a:bodyPr/>
        <a:lstStyle/>
        <a:p>
          <a:endParaRPr lang="en-PH"/>
        </a:p>
      </dgm:t>
    </dgm:pt>
    <dgm:pt modelId="{939A7308-6B6B-4602-8CAC-CFCB1C51E25B}">
      <dgm:prSet/>
      <dgm:spPr/>
      <dgm:t>
        <a:bodyPr/>
        <a:lstStyle/>
        <a:p>
          <a:r>
            <a:rPr lang="en-US" dirty="0"/>
            <a:t>Interview the client’s family and friends</a:t>
          </a:r>
          <a:endParaRPr lang="en-PH" dirty="0"/>
        </a:p>
      </dgm:t>
    </dgm:pt>
    <dgm:pt modelId="{A716E84C-1340-45E5-99E9-95ECA41F8A0F}" type="parTrans" cxnId="{B4B8740E-7893-486D-801F-AFBDB7C1BCF1}">
      <dgm:prSet/>
      <dgm:spPr/>
      <dgm:t>
        <a:bodyPr/>
        <a:lstStyle/>
        <a:p>
          <a:endParaRPr lang="en-PH"/>
        </a:p>
      </dgm:t>
    </dgm:pt>
    <dgm:pt modelId="{75BBCD52-9F7C-4BDA-AD96-9E870061620A}" type="sibTrans" cxnId="{B4B8740E-7893-486D-801F-AFBDB7C1BCF1}">
      <dgm:prSet/>
      <dgm:spPr/>
      <dgm:t>
        <a:bodyPr/>
        <a:lstStyle/>
        <a:p>
          <a:endParaRPr lang="en-PH"/>
        </a:p>
      </dgm:t>
    </dgm:pt>
    <dgm:pt modelId="{9652BC57-5163-4087-8671-785A15382984}" type="pres">
      <dgm:prSet presAssocID="{274203D5-6A1B-4185-84DD-90ED2078F124}" presName="linear" presStyleCnt="0">
        <dgm:presLayoutVars>
          <dgm:animLvl val="lvl"/>
          <dgm:resizeHandles val="exact"/>
        </dgm:presLayoutVars>
      </dgm:prSet>
      <dgm:spPr/>
    </dgm:pt>
    <dgm:pt modelId="{B8B8A69A-ABE4-4532-B82D-529373269535}" type="pres">
      <dgm:prSet presAssocID="{3F15E90A-165B-4690-9013-D66FA4CE3D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982FFC-329D-4335-8677-7AFE622C0144}" type="pres">
      <dgm:prSet presAssocID="{6469E8C1-6C87-41BF-B096-4BE50BCE9D0F}" presName="spacer" presStyleCnt="0"/>
      <dgm:spPr/>
    </dgm:pt>
    <dgm:pt modelId="{A4D1F3A9-F32C-462C-BF3C-A6587DE40943}" type="pres">
      <dgm:prSet presAssocID="{900606C1-7149-49B9-9C0B-F6D175E2AC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DBB312-F357-4FA4-A28C-6B8340028E20}" type="pres">
      <dgm:prSet presAssocID="{8182F848-8C67-4794-B177-47CE074F7381}" presName="spacer" presStyleCnt="0"/>
      <dgm:spPr/>
    </dgm:pt>
    <dgm:pt modelId="{B5619EE0-C4EA-43FF-AE4B-B5F6D1499D82}" type="pres">
      <dgm:prSet presAssocID="{26140B5C-B242-4AF5-B7EB-36106ED6A6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E2A5E6-1EB8-4C11-8F04-11F93DEAEE3C}" type="pres">
      <dgm:prSet presAssocID="{1E355EBA-AD8D-40DF-A09B-C672F09DA086}" presName="spacer" presStyleCnt="0"/>
      <dgm:spPr/>
    </dgm:pt>
    <dgm:pt modelId="{ED4F1164-2B1A-49B4-AC4D-0274C931115B}" type="pres">
      <dgm:prSet presAssocID="{939A7308-6B6B-4602-8CAC-CFCB1C51E25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8B490C-367E-4ADE-B28D-4ED1A88368DC}" type="presOf" srcId="{900606C1-7149-49B9-9C0B-F6D175E2AC9A}" destId="{A4D1F3A9-F32C-462C-BF3C-A6587DE40943}" srcOrd="0" destOrd="0" presId="urn:microsoft.com/office/officeart/2005/8/layout/vList2"/>
    <dgm:cxn modelId="{B4B8740E-7893-486D-801F-AFBDB7C1BCF1}" srcId="{274203D5-6A1B-4185-84DD-90ED2078F124}" destId="{939A7308-6B6B-4602-8CAC-CFCB1C51E25B}" srcOrd="3" destOrd="0" parTransId="{A716E84C-1340-45E5-99E9-95ECA41F8A0F}" sibTransId="{75BBCD52-9F7C-4BDA-AD96-9E870061620A}"/>
    <dgm:cxn modelId="{55F08966-C1BC-4BDC-A3D4-EF8086CFAEC7}" srcId="{274203D5-6A1B-4185-84DD-90ED2078F124}" destId="{900606C1-7149-49B9-9C0B-F6D175E2AC9A}" srcOrd="1" destOrd="0" parTransId="{602F8314-6BB8-4DFF-8D70-78B7A950EC25}" sibTransId="{8182F848-8C67-4794-B177-47CE074F7381}"/>
    <dgm:cxn modelId="{E72CE96F-3812-4B00-A39E-3731F96589CB}" srcId="{274203D5-6A1B-4185-84DD-90ED2078F124}" destId="{3F15E90A-165B-4690-9013-D66FA4CE3D51}" srcOrd="0" destOrd="0" parTransId="{08F85286-44D1-444E-A6E9-6DD298235302}" sibTransId="{6469E8C1-6C87-41BF-B096-4BE50BCE9D0F}"/>
    <dgm:cxn modelId="{5F53F079-2FED-46C3-9B11-2D93D16D0D2F}" srcId="{274203D5-6A1B-4185-84DD-90ED2078F124}" destId="{26140B5C-B242-4AF5-B7EB-36106ED6A68E}" srcOrd="2" destOrd="0" parTransId="{7BB9054D-5364-4F8C-AA2A-388DFFA8ABA7}" sibTransId="{1E355EBA-AD8D-40DF-A09B-C672F09DA086}"/>
    <dgm:cxn modelId="{EF679AA5-1185-403E-9511-5BF168F31EC1}" type="presOf" srcId="{3F15E90A-165B-4690-9013-D66FA4CE3D51}" destId="{B8B8A69A-ABE4-4532-B82D-529373269535}" srcOrd="0" destOrd="0" presId="urn:microsoft.com/office/officeart/2005/8/layout/vList2"/>
    <dgm:cxn modelId="{F19F83DA-C28E-4B5C-94B8-9681C3138274}" type="presOf" srcId="{939A7308-6B6B-4602-8CAC-CFCB1C51E25B}" destId="{ED4F1164-2B1A-49B4-AC4D-0274C931115B}" srcOrd="0" destOrd="0" presId="urn:microsoft.com/office/officeart/2005/8/layout/vList2"/>
    <dgm:cxn modelId="{EE0156E2-A1BA-41C9-8E6B-2B86EF1AB427}" type="presOf" srcId="{26140B5C-B242-4AF5-B7EB-36106ED6A68E}" destId="{B5619EE0-C4EA-43FF-AE4B-B5F6D1499D82}" srcOrd="0" destOrd="0" presId="urn:microsoft.com/office/officeart/2005/8/layout/vList2"/>
    <dgm:cxn modelId="{6C8C34FF-E987-46D5-B591-939A5A273850}" type="presOf" srcId="{274203D5-6A1B-4185-84DD-90ED2078F124}" destId="{9652BC57-5163-4087-8671-785A15382984}" srcOrd="0" destOrd="0" presId="urn:microsoft.com/office/officeart/2005/8/layout/vList2"/>
    <dgm:cxn modelId="{C145B183-2253-4F95-AAE1-603E06DA5C7F}" type="presParOf" srcId="{9652BC57-5163-4087-8671-785A15382984}" destId="{B8B8A69A-ABE4-4532-B82D-529373269535}" srcOrd="0" destOrd="0" presId="urn:microsoft.com/office/officeart/2005/8/layout/vList2"/>
    <dgm:cxn modelId="{14DEC34C-9F46-4F05-B226-6D82AB8B9089}" type="presParOf" srcId="{9652BC57-5163-4087-8671-785A15382984}" destId="{ED982FFC-329D-4335-8677-7AFE622C0144}" srcOrd="1" destOrd="0" presId="urn:microsoft.com/office/officeart/2005/8/layout/vList2"/>
    <dgm:cxn modelId="{9EF32CCE-F9EE-4E38-BCFA-78325EC32DCA}" type="presParOf" srcId="{9652BC57-5163-4087-8671-785A15382984}" destId="{A4D1F3A9-F32C-462C-BF3C-A6587DE40943}" srcOrd="2" destOrd="0" presId="urn:microsoft.com/office/officeart/2005/8/layout/vList2"/>
    <dgm:cxn modelId="{1D9D1E40-9F9B-4B84-9A97-B759696F2EC1}" type="presParOf" srcId="{9652BC57-5163-4087-8671-785A15382984}" destId="{8EDBB312-F357-4FA4-A28C-6B8340028E20}" srcOrd="3" destOrd="0" presId="urn:microsoft.com/office/officeart/2005/8/layout/vList2"/>
    <dgm:cxn modelId="{9A4E7A03-6FD7-49ED-BAA0-EB28214043B8}" type="presParOf" srcId="{9652BC57-5163-4087-8671-785A15382984}" destId="{B5619EE0-C4EA-43FF-AE4B-B5F6D1499D82}" srcOrd="4" destOrd="0" presId="urn:microsoft.com/office/officeart/2005/8/layout/vList2"/>
    <dgm:cxn modelId="{861AA6DE-ABE8-46B1-9C2F-501F83CBE176}" type="presParOf" srcId="{9652BC57-5163-4087-8671-785A15382984}" destId="{E5E2A5E6-1EB8-4C11-8F04-11F93DEAEE3C}" srcOrd="5" destOrd="0" presId="urn:microsoft.com/office/officeart/2005/8/layout/vList2"/>
    <dgm:cxn modelId="{B175FBBD-EB9C-485C-8874-AADCBCC1D2A0}" type="presParOf" srcId="{9652BC57-5163-4087-8671-785A15382984}" destId="{ED4F1164-2B1A-49B4-AC4D-0274C93111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2ED119-B8CD-4A1A-85C8-0F53A9426C5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5E07F5C-768E-43FE-9ADA-EA944BCF09C3}">
      <dgm:prSet phldrT="[Text]"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frames clients as capable of making operational decisions rather than seeking help</a:t>
          </a:r>
          <a:endParaRPr lang="en-PH" sz="2200" dirty="0"/>
        </a:p>
      </dgm:t>
    </dgm:pt>
    <dgm:pt modelId="{06FDC213-D208-4A26-8ACF-F51FC1CA5B84}" type="parTrans" cxnId="{6E26CE45-383F-4D25-9681-2E0760DFFF3D}">
      <dgm:prSet/>
      <dgm:spPr/>
      <dgm:t>
        <a:bodyPr/>
        <a:lstStyle/>
        <a:p>
          <a:endParaRPr lang="en-PH" sz="2200"/>
        </a:p>
      </dgm:t>
    </dgm:pt>
    <dgm:pt modelId="{FFE4D2F4-53AA-4982-A3C3-100EF5138E4C}" type="sibTrans" cxnId="{6E26CE45-383F-4D25-9681-2E0760DFFF3D}">
      <dgm:prSet/>
      <dgm:spPr/>
      <dgm:t>
        <a:bodyPr/>
        <a:lstStyle/>
        <a:p>
          <a:endParaRPr lang="en-PH" sz="2200"/>
        </a:p>
      </dgm:t>
    </dgm:pt>
    <dgm:pt modelId="{6754BD57-1C3D-4D4F-BC9C-260544B517EC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increases clients' understanding of their strengths and limitations</a:t>
          </a:r>
          <a:endParaRPr lang="en-PH" sz="2200" dirty="0"/>
        </a:p>
      </dgm:t>
    </dgm:pt>
    <dgm:pt modelId="{D6E29107-FC13-413D-A56F-BFF133DF9399}" type="parTrans" cxnId="{4AF28AA7-60A3-4F90-9D19-14F130FD291F}">
      <dgm:prSet/>
      <dgm:spPr/>
      <dgm:t>
        <a:bodyPr/>
        <a:lstStyle/>
        <a:p>
          <a:endParaRPr lang="en-PH" sz="2200"/>
        </a:p>
      </dgm:t>
    </dgm:pt>
    <dgm:pt modelId="{358FA4AE-86DA-497B-9FF4-80F4F0B63B48}" type="sibTrans" cxnId="{4AF28AA7-60A3-4F90-9D19-14F130FD291F}">
      <dgm:prSet/>
      <dgm:spPr/>
      <dgm:t>
        <a:bodyPr/>
        <a:lstStyle/>
        <a:p>
          <a:endParaRPr lang="en-PH" sz="2200"/>
        </a:p>
      </dgm:t>
    </dgm:pt>
    <dgm:pt modelId="{95BBF07B-5C61-4057-9731-1C2674949A01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encourages clients to take part in activities, routines and programs they choose</a:t>
          </a:r>
          <a:endParaRPr lang="en-PH" sz="2200" dirty="0"/>
        </a:p>
      </dgm:t>
    </dgm:pt>
    <dgm:pt modelId="{2A1ADCB6-69DB-4B7F-9384-C7177BF10AA8}" type="parTrans" cxnId="{EEE35140-EDA9-4CD9-B8BC-6D0F1275A3B1}">
      <dgm:prSet/>
      <dgm:spPr/>
      <dgm:t>
        <a:bodyPr/>
        <a:lstStyle/>
        <a:p>
          <a:endParaRPr lang="en-PH" sz="2200"/>
        </a:p>
      </dgm:t>
    </dgm:pt>
    <dgm:pt modelId="{484DA5D2-8CA4-4D53-9CD8-19ACB3307DA9}" type="sibTrans" cxnId="{EEE35140-EDA9-4CD9-B8BC-6D0F1275A3B1}">
      <dgm:prSet/>
      <dgm:spPr/>
      <dgm:t>
        <a:bodyPr/>
        <a:lstStyle/>
        <a:p>
          <a:endParaRPr lang="en-PH" sz="2200"/>
        </a:p>
      </dgm:t>
    </dgm:pt>
    <dgm:pt modelId="{8DF10F78-597F-4781-BC4A-BB0288014397}" type="pres">
      <dgm:prSet presAssocID="{E52ED119-B8CD-4A1A-85C8-0F53A9426C59}" presName="linear" presStyleCnt="0">
        <dgm:presLayoutVars>
          <dgm:animLvl val="lvl"/>
          <dgm:resizeHandles val="exact"/>
        </dgm:presLayoutVars>
      </dgm:prSet>
      <dgm:spPr/>
    </dgm:pt>
    <dgm:pt modelId="{D967F18D-D6A2-4570-A716-5D830739649E}" type="pres">
      <dgm:prSet presAssocID="{55E07F5C-768E-43FE-9ADA-EA944BCF09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5BA5EC-F63B-497C-9B9C-5D2623B8D3DB}" type="pres">
      <dgm:prSet presAssocID="{FFE4D2F4-53AA-4982-A3C3-100EF5138E4C}" presName="spacer" presStyleCnt="0"/>
      <dgm:spPr/>
    </dgm:pt>
    <dgm:pt modelId="{E4739160-C3F5-4168-9AB4-076B86038495}" type="pres">
      <dgm:prSet presAssocID="{6754BD57-1C3D-4D4F-BC9C-260544B517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AD6118-C278-49E6-963F-022C99C4C719}" type="pres">
      <dgm:prSet presAssocID="{358FA4AE-86DA-497B-9FF4-80F4F0B63B48}" presName="spacer" presStyleCnt="0"/>
      <dgm:spPr/>
    </dgm:pt>
    <dgm:pt modelId="{9390A31F-3E21-4816-A6EC-7CD7CFFD9DC2}" type="pres">
      <dgm:prSet presAssocID="{95BBF07B-5C61-4057-9731-1C2674949A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E2B3A23-BC92-46A4-B7D5-48B041C7EC9F}" type="presOf" srcId="{6754BD57-1C3D-4D4F-BC9C-260544B517EC}" destId="{E4739160-C3F5-4168-9AB4-076B86038495}" srcOrd="0" destOrd="0" presId="urn:microsoft.com/office/officeart/2005/8/layout/vList2"/>
    <dgm:cxn modelId="{EEE35140-EDA9-4CD9-B8BC-6D0F1275A3B1}" srcId="{E52ED119-B8CD-4A1A-85C8-0F53A9426C59}" destId="{95BBF07B-5C61-4057-9731-1C2674949A01}" srcOrd="2" destOrd="0" parTransId="{2A1ADCB6-69DB-4B7F-9384-C7177BF10AA8}" sibTransId="{484DA5D2-8CA4-4D53-9CD8-19ACB3307DA9}"/>
    <dgm:cxn modelId="{6E26CE45-383F-4D25-9681-2E0760DFFF3D}" srcId="{E52ED119-B8CD-4A1A-85C8-0F53A9426C59}" destId="{55E07F5C-768E-43FE-9ADA-EA944BCF09C3}" srcOrd="0" destOrd="0" parTransId="{06FDC213-D208-4A26-8ACF-F51FC1CA5B84}" sibTransId="{FFE4D2F4-53AA-4982-A3C3-100EF5138E4C}"/>
    <dgm:cxn modelId="{4AF28AA7-60A3-4F90-9D19-14F130FD291F}" srcId="{E52ED119-B8CD-4A1A-85C8-0F53A9426C59}" destId="{6754BD57-1C3D-4D4F-BC9C-260544B517EC}" srcOrd="1" destOrd="0" parTransId="{D6E29107-FC13-413D-A56F-BFF133DF9399}" sibTransId="{358FA4AE-86DA-497B-9FF4-80F4F0B63B48}"/>
    <dgm:cxn modelId="{D87ABCBC-46E0-4F2D-B511-ABDCB1F17A1B}" type="presOf" srcId="{95BBF07B-5C61-4057-9731-1C2674949A01}" destId="{9390A31F-3E21-4816-A6EC-7CD7CFFD9DC2}" srcOrd="0" destOrd="0" presId="urn:microsoft.com/office/officeart/2005/8/layout/vList2"/>
    <dgm:cxn modelId="{D5E68DE9-D72A-4027-98A0-DA11A5749C32}" type="presOf" srcId="{55E07F5C-768E-43FE-9ADA-EA944BCF09C3}" destId="{D967F18D-D6A2-4570-A716-5D830739649E}" srcOrd="0" destOrd="0" presId="urn:microsoft.com/office/officeart/2005/8/layout/vList2"/>
    <dgm:cxn modelId="{C0F70DF5-300C-4A96-993E-ACD03736B34C}" type="presOf" srcId="{E52ED119-B8CD-4A1A-85C8-0F53A9426C59}" destId="{8DF10F78-597F-4781-BC4A-BB0288014397}" srcOrd="0" destOrd="0" presId="urn:microsoft.com/office/officeart/2005/8/layout/vList2"/>
    <dgm:cxn modelId="{67E7304A-5E50-431D-85B1-DE62825EDFB3}" type="presParOf" srcId="{8DF10F78-597F-4781-BC4A-BB0288014397}" destId="{D967F18D-D6A2-4570-A716-5D830739649E}" srcOrd="0" destOrd="0" presId="urn:microsoft.com/office/officeart/2005/8/layout/vList2"/>
    <dgm:cxn modelId="{AA8195B0-3036-4EFF-9DEE-F4A6D95C2610}" type="presParOf" srcId="{8DF10F78-597F-4781-BC4A-BB0288014397}" destId="{B35BA5EC-F63B-497C-9B9C-5D2623B8D3DB}" srcOrd="1" destOrd="0" presId="urn:microsoft.com/office/officeart/2005/8/layout/vList2"/>
    <dgm:cxn modelId="{ED2D82F2-F8BC-4B37-A689-0C596E4B7AA6}" type="presParOf" srcId="{8DF10F78-597F-4781-BC4A-BB0288014397}" destId="{E4739160-C3F5-4168-9AB4-076B86038495}" srcOrd="2" destOrd="0" presId="urn:microsoft.com/office/officeart/2005/8/layout/vList2"/>
    <dgm:cxn modelId="{1A16BEDB-092F-4F2D-ADDC-A52C02AAEAB0}" type="presParOf" srcId="{8DF10F78-597F-4781-BC4A-BB0288014397}" destId="{5DAD6118-C278-49E6-963F-022C99C4C719}" srcOrd="3" destOrd="0" presId="urn:microsoft.com/office/officeart/2005/8/layout/vList2"/>
    <dgm:cxn modelId="{A9DD70C2-A7EF-41E1-93AA-A0FD9396DFFD}" type="presParOf" srcId="{8DF10F78-597F-4781-BC4A-BB0288014397}" destId="{9390A31F-3E21-4816-A6EC-7CD7CFFD9D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713ED-7536-4759-A386-B2AA437936E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F91153B-4A39-4D6F-995B-33762CD55294}">
      <dgm:prSet phldrT="[Text]"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Let clients choose how their needs should be addressed and what options will meet their needs and preferences</a:t>
          </a:r>
          <a:endParaRPr lang="en-PH" sz="2200" dirty="0"/>
        </a:p>
      </dgm:t>
    </dgm:pt>
    <dgm:pt modelId="{89BEC8F2-DBD2-4437-BAC2-56B4B7B713B2}" type="parTrans" cxnId="{B01E7297-F280-4F56-88CF-DAD90B4CB4B4}">
      <dgm:prSet/>
      <dgm:spPr/>
      <dgm:t>
        <a:bodyPr/>
        <a:lstStyle/>
        <a:p>
          <a:endParaRPr lang="en-PH" sz="2200"/>
        </a:p>
      </dgm:t>
    </dgm:pt>
    <dgm:pt modelId="{5299B1D6-EC55-45B0-B616-6835250E4BBB}" type="sibTrans" cxnId="{B01E7297-F280-4F56-88CF-DAD90B4CB4B4}">
      <dgm:prSet/>
      <dgm:spPr/>
      <dgm:t>
        <a:bodyPr/>
        <a:lstStyle/>
        <a:p>
          <a:endParaRPr lang="en-PH" sz="2200"/>
        </a:p>
      </dgm:t>
    </dgm:pt>
    <dgm:pt modelId="{593E9AF5-163C-4736-8FCA-247607BE31F7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Inform clients of risky programs and activities</a:t>
          </a:r>
          <a:endParaRPr lang="en-PH" sz="2200" dirty="0"/>
        </a:p>
      </dgm:t>
    </dgm:pt>
    <dgm:pt modelId="{586E9354-28DE-49E3-83D4-CCF72C53E83E}" type="parTrans" cxnId="{E00F3087-46D3-484C-97A4-E4C8D42CDF48}">
      <dgm:prSet/>
      <dgm:spPr/>
      <dgm:t>
        <a:bodyPr/>
        <a:lstStyle/>
        <a:p>
          <a:endParaRPr lang="en-PH" sz="2200"/>
        </a:p>
      </dgm:t>
    </dgm:pt>
    <dgm:pt modelId="{860D9EAF-9067-4339-A54F-1CA0428FD7A4}" type="sibTrans" cxnId="{E00F3087-46D3-484C-97A4-E4C8D42CDF48}">
      <dgm:prSet/>
      <dgm:spPr/>
      <dgm:t>
        <a:bodyPr/>
        <a:lstStyle/>
        <a:p>
          <a:endParaRPr lang="en-PH" sz="2200"/>
        </a:p>
      </dgm:t>
    </dgm:pt>
    <dgm:pt modelId="{A25D03EE-A063-4FBF-8A68-C57364A8E626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Encourage clients to be vocal and bring up questions or concerns they might have</a:t>
          </a:r>
          <a:endParaRPr lang="en-PH" sz="2200" dirty="0"/>
        </a:p>
      </dgm:t>
    </dgm:pt>
    <dgm:pt modelId="{C7305982-07FB-4C7C-B44A-CEE45A9AA406}" type="parTrans" cxnId="{6C1576DB-AC2A-4EC9-BAF1-6ED8D923A6F2}">
      <dgm:prSet/>
      <dgm:spPr/>
      <dgm:t>
        <a:bodyPr/>
        <a:lstStyle/>
        <a:p>
          <a:endParaRPr lang="en-PH" sz="2200"/>
        </a:p>
      </dgm:t>
    </dgm:pt>
    <dgm:pt modelId="{6F6A5650-C6B2-4A12-9C1B-87DE236E6B35}" type="sibTrans" cxnId="{6C1576DB-AC2A-4EC9-BAF1-6ED8D923A6F2}">
      <dgm:prSet/>
      <dgm:spPr/>
      <dgm:t>
        <a:bodyPr/>
        <a:lstStyle/>
        <a:p>
          <a:endParaRPr lang="en-PH" sz="2200"/>
        </a:p>
      </dgm:t>
    </dgm:pt>
    <dgm:pt modelId="{CC0E850B-B087-4086-862F-ED97FC3EAFA4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Provide necessary assistance to clients according to their disability</a:t>
          </a:r>
          <a:endParaRPr lang="en-PH" sz="2200" dirty="0"/>
        </a:p>
      </dgm:t>
    </dgm:pt>
    <dgm:pt modelId="{6497D7F1-3C5B-4A2F-A5B4-FFD3DCB16318}" type="parTrans" cxnId="{33534EE9-FC38-4A1F-9D4B-1F049DFE14E2}">
      <dgm:prSet/>
      <dgm:spPr/>
      <dgm:t>
        <a:bodyPr/>
        <a:lstStyle/>
        <a:p>
          <a:endParaRPr lang="en-PH" sz="2200"/>
        </a:p>
      </dgm:t>
    </dgm:pt>
    <dgm:pt modelId="{1D6FAECF-25E2-4AEA-8462-8A41B1955380}" type="sibTrans" cxnId="{33534EE9-FC38-4A1F-9D4B-1F049DFE14E2}">
      <dgm:prSet/>
      <dgm:spPr/>
      <dgm:t>
        <a:bodyPr/>
        <a:lstStyle/>
        <a:p>
          <a:endParaRPr lang="en-PH" sz="2200"/>
        </a:p>
      </dgm:t>
    </dgm:pt>
    <dgm:pt modelId="{FF03229E-0A1C-47C8-8C33-124D3C03817C}" type="pres">
      <dgm:prSet presAssocID="{003713ED-7536-4759-A386-B2AA437936EA}" presName="linear" presStyleCnt="0">
        <dgm:presLayoutVars>
          <dgm:animLvl val="lvl"/>
          <dgm:resizeHandles val="exact"/>
        </dgm:presLayoutVars>
      </dgm:prSet>
      <dgm:spPr/>
    </dgm:pt>
    <dgm:pt modelId="{BB5663FF-3FBC-4088-B0DB-4F164359F3F1}" type="pres">
      <dgm:prSet presAssocID="{EF91153B-4A39-4D6F-995B-33762CD55294}" presName="parentText" presStyleLbl="node1" presStyleIdx="0" presStyleCnt="4" custScaleY="75566">
        <dgm:presLayoutVars>
          <dgm:chMax val="0"/>
          <dgm:bulletEnabled val="1"/>
        </dgm:presLayoutVars>
      </dgm:prSet>
      <dgm:spPr/>
    </dgm:pt>
    <dgm:pt modelId="{FAEA22E3-1C10-451D-8768-4E40627E3339}" type="pres">
      <dgm:prSet presAssocID="{5299B1D6-EC55-45B0-B616-6835250E4BBB}" presName="spacer" presStyleCnt="0"/>
      <dgm:spPr/>
    </dgm:pt>
    <dgm:pt modelId="{960EC2EA-3F83-4F23-AB03-01F82F8A5EBF}" type="pres">
      <dgm:prSet presAssocID="{593E9AF5-163C-4736-8FCA-247607BE31F7}" presName="parentText" presStyleLbl="node1" presStyleIdx="1" presStyleCnt="4" custScaleY="75566">
        <dgm:presLayoutVars>
          <dgm:chMax val="0"/>
          <dgm:bulletEnabled val="1"/>
        </dgm:presLayoutVars>
      </dgm:prSet>
      <dgm:spPr/>
    </dgm:pt>
    <dgm:pt modelId="{C6C6500B-79A1-459B-B588-FF25450C40EF}" type="pres">
      <dgm:prSet presAssocID="{860D9EAF-9067-4339-A54F-1CA0428FD7A4}" presName="spacer" presStyleCnt="0"/>
      <dgm:spPr/>
    </dgm:pt>
    <dgm:pt modelId="{C2392A4E-6668-41BD-B471-4FD73C5E8184}" type="pres">
      <dgm:prSet presAssocID="{A25D03EE-A063-4FBF-8A68-C57364A8E626}" presName="parentText" presStyleLbl="node1" presStyleIdx="2" presStyleCnt="4" custScaleY="75566">
        <dgm:presLayoutVars>
          <dgm:chMax val="0"/>
          <dgm:bulletEnabled val="1"/>
        </dgm:presLayoutVars>
      </dgm:prSet>
      <dgm:spPr/>
    </dgm:pt>
    <dgm:pt modelId="{F1CC9D30-3502-4461-87B8-804ED86DF41B}" type="pres">
      <dgm:prSet presAssocID="{6F6A5650-C6B2-4A12-9C1B-87DE236E6B35}" presName="spacer" presStyleCnt="0"/>
      <dgm:spPr/>
    </dgm:pt>
    <dgm:pt modelId="{EA20ECD6-D5D6-45FC-BD1F-41B745940440}" type="pres">
      <dgm:prSet presAssocID="{CC0E850B-B087-4086-862F-ED97FC3EAFA4}" presName="parentText" presStyleLbl="node1" presStyleIdx="3" presStyleCnt="4" custScaleY="75566">
        <dgm:presLayoutVars>
          <dgm:chMax val="0"/>
          <dgm:bulletEnabled val="1"/>
        </dgm:presLayoutVars>
      </dgm:prSet>
      <dgm:spPr/>
    </dgm:pt>
  </dgm:ptLst>
  <dgm:cxnLst>
    <dgm:cxn modelId="{DD2A5F39-E846-49F4-B8D0-E6F22202393C}" type="presOf" srcId="{CC0E850B-B087-4086-862F-ED97FC3EAFA4}" destId="{EA20ECD6-D5D6-45FC-BD1F-41B745940440}" srcOrd="0" destOrd="0" presId="urn:microsoft.com/office/officeart/2005/8/layout/vList2"/>
    <dgm:cxn modelId="{6E618D46-6E29-40F1-AA33-41F6126FF3E6}" type="presOf" srcId="{593E9AF5-163C-4736-8FCA-247607BE31F7}" destId="{960EC2EA-3F83-4F23-AB03-01F82F8A5EBF}" srcOrd="0" destOrd="0" presId="urn:microsoft.com/office/officeart/2005/8/layout/vList2"/>
    <dgm:cxn modelId="{A1A2994B-8C32-4023-81F9-B79CF2317ADF}" type="presOf" srcId="{003713ED-7536-4759-A386-B2AA437936EA}" destId="{FF03229E-0A1C-47C8-8C33-124D3C03817C}" srcOrd="0" destOrd="0" presId="urn:microsoft.com/office/officeart/2005/8/layout/vList2"/>
    <dgm:cxn modelId="{E00F3087-46D3-484C-97A4-E4C8D42CDF48}" srcId="{003713ED-7536-4759-A386-B2AA437936EA}" destId="{593E9AF5-163C-4736-8FCA-247607BE31F7}" srcOrd="1" destOrd="0" parTransId="{586E9354-28DE-49E3-83D4-CCF72C53E83E}" sibTransId="{860D9EAF-9067-4339-A54F-1CA0428FD7A4}"/>
    <dgm:cxn modelId="{B01E7297-F280-4F56-88CF-DAD90B4CB4B4}" srcId="{003713ED-7536-4759-A386-B2AA437936EA}" destId="{EF91153B-4A39-4D6F-995B-33762CD55294}" srcOrd="0" destOrd="0" parTransId="{89BEC8F2-DBD2-4437-BAC2-56B4B7B713B2}" sibTransId="{5299B1D6-EC55-45B0-B616-6835250E4BBB}"/>
    <dgm:cxn modelId="{A1C6FDA8-B92C-44FB-B880-78628C3B6C70}" type="presOf" srcId="{EF91153B-4A39-4D6F-995B-33762CD55294}" destId="{BB5663FF-3FBC-4088-B0DB-4F164359F3F1}" srcOrd="0" destOrd="0" presId="urn:microsoft.com/office/officeart/2005/8/layout/vList2"/>
    <dgm:cxn modelId="{70F10AAC-FE5F-4C45-8ED8-41E3C015C174}" type="presOf" srcId="{A25D03EE-A063-4FBF-8A68-C57364A8E626}" destId="{C2392A4E-6668-41BD-B471-4FD73C5E8184}" srcOrd="0" destOrd="0" presId="urn:microsoft.com/office/officeart/2005/8/layout/vList2"/>
    <dgm:cxn modelId="{6C1576DB-AC2A-4EC9-BAF1-6ED8D923A6F2}" srcId="{003713ED-7536-4759-A386-B2AA437936EA}" destId="{A25D03EE-A063-4FBF-8A68-C57364A8E626}" srcOrd="2" destOrd="0" parTransId="{C7305982-07FB-4C7C-B44A-CEE45A9AA406}" sibTransId="{6F6A5650-C6B2-4A12-9C1B-87DE236E6B35}"/>
    <dgm:cxn modelId="{33534EE9-FC38-4A1F-9D4B-1F049DFE14E2}" srcId="{003713ED-7536-4759-A386-B2AA437936EA}" destId="{CC0E850B-B087-4086-862F-ED97FC3EAFA4}" srcOrd="3" destOrd="0" parTransId="{6497D7F1-3C5B-4A2F-A5B4-FFD3DCB16318}" sibTransId="{1D6FAECF-25E2-4AEA-8462-8A41B1955380}"/>
    <dgm:cxn modelId="{8C5AD30D-6400-43CF-8874-2A99AFC2EC03}" type="presParOf" srcId="{FF03229E-0A1C-47C8-8C33-124D3C03817C}" destId="{BB5663FF-3FBC-4088-B0DB-4F164359F3F1}" srcOrd="0" destOrd="0" presId="urn:microsoft.com/office/officeart/2005/8/layout/vList2"/>
    <dgm:cxn modelId="{1A74852B-6AD5-4CB2-A267-0BC2100D2163}" type="presParOf" srcId="{FF03229E-0A1C-47C8-8C33-124D3C03817C}" destId="{FAEA22E3-1C10-451D-8768-4E40627E3339}" srcOrd="1" destOrd="0" presId="urn:microsoft.com/office/officeart/2005/8/layout/vList2"/>
    <dgm:cxn modelId="{09AD9D8D-C6DC-405A-94A7-2648CA61F45C}" type="presParOf" srcId="{FF03229E-0A1C-47C8-8C33-124D3C03817C}" destId="{960EC2EA-3F83-4F23-AB03-01F82F8A5EBF}" srcOrd="2" destOrd="0" presId="urn:microsoft.com/office/officeart/2005/8/layout/vList2"/>
    <dgm:cxn modelId="{BDA7F064-0FE8-43EA-9FE5-6D84477BBE92}" type="presParOf" srcId="{FF03229E-0A1C-47C8-8C33-124D3C03817C}" destId="{C6C6500B-79A1-459B-B588-FF25450C40EF}" srcOrd="3" destOrd="0" presId="urn:microsoft.com/office/officeart/2005/8/layout/vList2"/>
    <dgm:cxn modelId="{54CD9D72-13D6-4387-9B9F-BF0431EA865E}" type="presParOf" srcId="{FF03229E-0A1C-47C8-8C33-124D3C03817C}" destId="{C2392A4E-6668-41BD-B471-4FD73C5E8184}" srcOrd="4" destOrd="0" presId="urn:microsoft.com/office/officeart/2005/8/layout/vList2"/>
    <dgm:cxn modelId="{06A16AF2-F0C1-4212-AD5D-23D4BD04FBF2}" type="presParOf" srcId="{FF03229E-0A1C-47C8-8C33-124D3C03817C}" destId="{F1CC9D30-3502-4461-87B8-804ED86DF41B}" srcOrd="5" destOrd="0" presId="urn:microsoft.com/office/officeart/2005/8/layout/vList2"/>
    <dgm:cxn modelId="{74965B8D-41EC-4D6F-9DDC-FCB6A237A42B}" type="presParOf" srcId="{FF03229E-0A1C-47C8-8C33-124D3C03817C}" destId="{EA20ECD6-D5D6-45FC-BD1F-41B7459404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324498-9A54-C84D-89F4-87E9339AEE1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B4F097-13E0-A64A-8F8E-E77BD9217E11}">
      <dgm:prSet phldrT="[Text]"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Sporting groups</a:t>
          </a:r>
          <a:endParaRPr lang="en-US" sz="2200" b="0"/>
        </a:p>
      </dgm:t>
    </dgm:pt>
    <dgm:pt modelId="{BCA25B23-C39F-BA4F-B9D0-FA6A61BCE349}" type="parTrans" cxnId="{0AA7B857-C156-E04A-ADD8-ECBCB31FD77D}">
      <dgm:prSet/>
      <dgm:spPr/>
      <dgm:t>
        <a:bodyPr/>
        <a:lstStyle/>
        <a:p>
          <a:endParaRPr lang="en-US" sz="2200"/>
        </a:p>
      </dgm:t>
    </dgm:pt>
    <dgm:pt modelId="{CBC977AC-DE55-3543-A087-4672B619CA59}" type="sibTrans" cxnId="{0AA7B857-C156-E04A-ADD8-ECBCB31FD77D}">
      <dgm:prSet/>
      <dgm:spPr/>
      <dgm:t>
        <a:bodyPr/>
        <a:lstStyle/>
        <a:p>
          <a:endParaRPr lang="en-US" sz="2200"/>
        </a:p>
      </dgm:t>
    </dgm:pt>
    <dgm:pt modelId="{DAB0BF23-07F1-AB43-8F3E-D8584B6D7F79}">
      <dgm:prSet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Cultural groups </a:t>
          </a:r>
          <a:endParaRPr lang="en-PH" sz="2200" b="0"/>
        </a:p>
      </dgm:t>
    </dgm:pt>
    <dgm:pt modelId="{BB51E054-C69F-9C4A-BE49-34E00B9CD413}" type="parTrans" cxnId="{E0AC360A-9164-7C41-A523-37A4BAD04F42}">
      <dgm:prSet/>
      <dgm:spPr/>
      <dgm:t>
        <a:bodyPr/>
        <a:lstStyle/>
        <a:p>
          <a:endParaRPr lang="en-US" sz="2200"/>
        </a:p>
      </dgm:t>
    </dgm:pt>
    <dgm:pt modelId="{49E38E2F-FEC5-4F4C-80E2-BC3C525A42D4}" type="sibTrans" cxnId="{E0AC360A-9164-7C41-A523-37A4BAD04F42}">
      <dgm:prSet/>
      <dgm:spPr/>
      <dgm:t>
        <a:bodyPr/>
        <a:lstStyle/>
        <a:p>
          <a:endParaRPr lang="en-US" sz="2200"/>
        </a:p>
      </dgm:t>
    </dgm:pt>
    <dgm:pt modelId="{5F63CC18-0E2B-3D4F-B6CE-AAAE4D75917B}">
      <dgm:prSet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Specific-interest groups</a:t>
          </a:r>
          <a:endParaRPr lang="en-PH" sz="2200" b="0"/>
        </a:p>
      </dgm:t>
    </dgm:pt>
    <dgm:pt modelId="{6C50D04A-D97E-4A4D-A6A8-40499F180E7B}" type="parTrans" cxnId="{23A508D6-0F5A-A446-AF5A-718F1F46035B}">
      <dgm:prSet/>
      <dgm:spPr/>
      <dgm:t>
        <a:bodyPr/>
        <a:lstStyle/>
        <a:p>
          <a:endParaRPr lang="en-US" sz="2200"/>
        </a:p>
      </dgm:t>
    </dgm:pt>
    <dgm:pt modelId="{CBB9A23F-E4F3-664A-9663-EBA526EF33FC}" type="sibTrans" cxnId="{23A508D6-0F5A-A446-AF5A-718F1F46035B}">
      <dgm:prSet/>
      <dgm:spPr/>
      <dgm:t>
        <a:bodyPr/>
        <a:lstStyle/>
        <a:p>
          <a:endParaRPr lang="en-US" sz="2200"/>
        </a:p>
      </dgm:t>
    </dgm:pt>
    <dgm:pt modelId="{7B0341A3-D25C-C544-913D-6D9F70A256CC}" type="pres">
      <dgm:prSet presAssocID="{42324498-9A54-C84D-89F4-87E9339AEE1F}" presName="diagram" presStyleCnt="0">
        <dgm:presLayoutVars>
          <dgm:dir/>
          <dgm:resizeHandles val="exact"/>
        </dgm:presLayoutVars>
      </dgm:prSet>
      <dgm:spPr/>
    </dgm:pt>
    <dgm:pt modelId="{8A2EEA16-8B86-3641-9AC2-63102BD712E1}" type="pres">
      <dgm:prSet presAssocID="{E3B4F097-13E0-A64A-8F8E-E77BD9217E11}" presName="node" presStyleLbl="node1" presStyleIdx="0" presStyleCnt="3">
        <dgm:presLayoutVars>
          <dgm:bulletEnabled val="1"/>
        </dgm:presLayoutVars>
      </dgm:prSet>
      <dgm:spPr/>
    </dgm:pt>
    <dgm:pt modelId="{89F08236-4572-9045-A367-14246376BFE4}" type="pres">
      <dgm:prSet presAssocID="{CBC977AC-DE55-3543-A087-4672B619CA59}" presName="sibTrans" presStyleCnt="0"/>
      <dgm:spPr/>
    </dgm:pt>
    <dgm:pt modelId="{F4986F75-3A1E-7D41-B9F3-C2B5E9277022}" type="pres">
      <dgm:prSet presAssocID="{DAB0BF23-07F1-AB43-8F3E-D8584B6D7F79}" presName="node" presStyleLbl="node1" presStyleIdx="1" presStyleCnt="3">
        <dgm:presLayoutVars>
          <dgm:bulletEnabled val="1"/>
        </dgm:presLayoutVars>
      </dgm:prSet>
      <dgm:spPr/>
    </dgm:pt>
    <dgm:pt modelId="{5B9CE9BD-AF33-9B40-A29F-CC580224A74B}" type="pres">
      <dgm:prSet presAssocID="{49E38E2F-FEC5-4F4C-80E2-BC3C525A42D4}" presName="sibTrans" presStyleCnt="0"/>
      <dgm:spPr/>
    </dgm:pt>
    <dgm:pt modelId="{A4F8A33F-E64C-AA45-BB31-11AD7641BE9D}" type="pres">
      <dgm:prSet presAssocID="{5F63CC18-0E2B-3D4F-B6CE-AAAE4D75917B}" presName="node" presStyleLbl="node1" presStyleIdx="2" presStyleCnt="3">
        <dgm:presLayoutVars>
          <dgm:bulletEnabled val="1"/>
        </dgm:presLayoutVars>
      </dgm:prSet>
      <dgm:spPr/>
    </dgm:pt>
  </dgm:ptLst>
  <dgm:cxnLst>
    <dgm:cxn modelId="{C4811205-9BAF-404D-9B1B-28471DB184E1}" type="presOf" srcId="{5F63CC18-0E2B-3D4F-B6CE-AAAE4D75917B}" destId="{A4F8A33F-E64C-AA45-BB31-11AD7641BE9D}" srcOrd="0" destOrd="0" presId="urn:microsoft.com/office/officeart/2005/8/layout/default"/>
    <dgm:cxn modelId="{E0AC360A-9164-7C41-A523-37A4BAD04F42}" srcId="{42324498-9A54-C84D-89F4-87E9339AEE1F}" destId="{DAB0BF23-07F1-AB43-8F3E-D8584B6D7F79}" srcOrd="1" destOrd="0" parTransId="{BB51E054-C69F-9C4A-BE49-34E00B9CD413}" sibTransId="{49E38E2F-FEC5-4F4C-80E2-BC3C525A42D4}"/>
    <dgm:cxn modelId="{0AA7B857-C156-E04A-ADD8-ECBCB31FD77D}" srcId="{42324498-9A54-C84D-89F4-87E9339AEE1F}" destId="{E3B4F097-13E0-A64A-8F8E-E77BD9217E11}" srcOrd="0" destOrd="0" parTransId="{BCA25B23-C39F-BA4F-B9D0-FA6A61BCE349}" sibTransId="{CBC977AC-DE55-3543-A087-4672B619CA59}"/>
    <dgm:cxn modelId="{ACE737B5-9069-8749-AA35-00AEF3388D8E}" type="presOf" srcId="{42324498-9A54-C84D-89F4-87E9339AEE1F}" destId="{7B0341A3-D25C-C544-913D-6D9F70A256CC}" srcOrd="0" destOrd="0" presId="urn:microsoft.com/office/officeart/2005/8/layout/default"/>
    <dgm:cxn modelId="{49B185D1-A717-D84E-8F44-70E42B68BDAB}" type="presOf" srcId="{DAB0BF23-07F1-AB43-8F3E-D8584B6D7F79}" destId="{F4986F75-3A1E-7D41-B9F3-C2B5E9277022}" srcOrd="0" destOrd="0" presId="urn:microsoft.com/office/officeart/2005/8/layout/default"/>
    <dgm:cxn modelId="{23A508D6-0F5A-A446-AF5A-718F1F46035B}" srcId="{42324498-9A54-C84D-89F4-87E9339AEE1F}" destId="{5F63CC18-0E2B-3D4F-B6CE-AAAE4D75917B}" srcOrd="2" destOrd="0" parTransId="{6C50D04A-D97E-4A4D-A6A8-40499F180E7B}" sibTransId="{CBB9A23F-E4F3-664A-9663-EBA526EF33FC}"/>
    <dgm:cxn modelId="{951622FA-31CC-274C-A46E-15136B3E4311}" type="presOf" srcId="{E3B4F097-13E0-A64A-8F8E-E77BD9217E11}" destId="{8A2EEA16-8B86-3641-9AC2-63102BD712E1}" srcOrd="0" destOrd="0" presId="urn:microsoft.com/office/officeart/2005/8/layout/default"/>
    <dgm:cxn modelId="{8C257A33-2D95-F74F-8B4C-5AACBF0ACD9F}" type="presParOf" srcId="{7B0341A3-D25C-C544-913D-6D9F70A256CC}" destId="{8A2EEA16-8B86-3641-9AC2-63102BD712E1}" srcOrd="0" destOrd="0" presId="urn:microsoft.com/office/officeart/2005/8/layout/default"/>
    <dgm:cxn modelId="{050F26B0-6621-B144-98AA-B26623279278}" type="presParOf" srcId="{7B0341A3-D25C-C544-913D-6D9F70A256CC}" destId="{89F08236-4572-9045-A367-14246376BFE4}" srcOrd="1" destOrd="0" presId="urn:microsoft.com/office/officeart/2005/8/layout/default"/>
    <dgm:cxn modelId="{E639B5C6-4875-5C43-9C2B-5B16959D3D09}" type="presParOf" srcId="{7B0341A3-D25C-C544-913D-6D9F70A256CC}" destId="{F4986F75-3A1E-7D41-B9F3-C2B5E9277022}" srcOrd="2" destOrd="0" presId="urn:microsoft.com/office/officeart/2005/8/layout/default"/>
    <dgm:cxn modelId="{658C12D5-1747-374C-8CDB-74CB033C48CE}" type="presParOf" srcId="{7B0341A3-D25C-C544-913D-6D9F70A256CC}" destId="{5B9CE9BD-AF33-9B40-A29F-CC580224A74B}" srcOrd="3" destOrd="0" presId="urn:microsoft.com/office/officeart/2005/8/layout/default"/>
    <dgm:cxn modelId="{6D5B444D-E539-944E-869F-E0C42687A7C3}" type="presParOf" srcId="{7B0341A3-D25C-C544-913D-6D9F70A256CC}" destId="{A4F8A33F-E64C-AA45-BB31-11AD7641BE9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192746-DDB6-9449-BE79-804FB255C3A4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EBC4C7-7670-2740-836C-D198760065A1}">
      <dgm:prSet phldrT="[Text]" custT="1"/>
      <dgm:spPr/>
      <dgm:t>
        <a:bodyPr/>
        <a:lstStyle/>
        <a:p>
          <a:pPr>
            <a:buClr>
              <a:srgbClr val="262626"/>
            </a:buClr>
            <a:buFont typeface="Wingdings" pitchFamily="2" charset="2"/>
            <a:buChar char=""/>
          </a:pPr>
          <a:r>
            <a:rPr lang="en-PH" sz="2200" b="0"/>
            <a:t>Change in barriers</a:t>
          </a:r>
          <a:endParaRPr lang="en-US" sz="2200" b="0"/>
        </a:p>
      </dgm:t>
    </dgm:pt>
    <dgm:pt modelId="{C1275DD2-7C87-9245-AC44-55B0333C2D27}" type="parTrans" cxnId="{D2996F6E-8D6B-454D-ACE9-6CF2BD7FA54C}">
      <dgm:prSet/>
      <dgm:spPr/>
      <dgm:t>
        <a:bodyPr/>
        <a:lstStyle/>
        <a:p>
          <a:endParaRPr lang="en-US" sz="2200" b="0"/>
        </a:p>
      </dgm:t>
    </dgm:pt>
    <dgm:pt modelId="{AABB1AEB-0774-F445-9FD8-13D04D568115}" type="sibTrans" cxnId="{D2996F6E-8D6B-454D-ACE9-6CF2BD7FA54C}">
      <dgm:prSet/>
      <dgm:spPr/>
      <dgm:t>
        <a:bodyPr/>
        <a:lstStyle/>
        <a:p>
          <a:endParaRPr lang="en-US" sz="2200" b="0"/>
        </a:p>
      </dgm:t>
    </dgm:pt>
    <dgm:pt modelId="{694BF3BB-BF27-F048-A407-12D7F6108647}">
      <dgm:prSet custT="1"/>
      <dgm:spPr/>
      <dgm:t>
        <a:bodyPr/>
        <a:lstStyle/>
        <a:p>
          <a:pPr>
            <a:buClr>
              <a:srgbClr val="262626"/>
            </a:buClr>
            <a:buFont typeface="Wingdings" pitchFamily="2" charset="2"/>
            <a:buChar char=""/>
          </a:pPr>
          <a:r>
            <a:rPr lang="en-PH" sz="2200" b="0"/>
            <a:t>Change in interest</a:t>
          </a:r>
        </a:p>
      </dgm:t>
    </dgm:pt>
    <dgm:pt modelId="{2CBDB27C-2078-B040-AD53-D1B950052503}" type="parTrans" cxnId="{9AFDEEBC-630A-7C4E-9A27-28C38E6F6890}">
      <dgm:prSet/>
      <dgm:spPr/>
      <dgm:t>
        <a:bodyPr/>
        <a:lstStyle/>
        <a:p>
          <a:endParaRPr lang="en-US" sz="2200" b="0"/>
        </a:p>
      </dgm:t>
    </dgm:pt>
    <dgm:pt modelId="{ADBD6C48-FD76-E64E-90BA-5DEB27E03E07}" type="sibTrans" cxnId="{9AFDEEBC-630A-7C4E-9A27-28C38E6F6890}">
      <dgm:prSet/>
      <dgm:spPr/>
      <dgm:t>
        <a:bodyPr/>
        <a:lstStyle/>
        <a:p>
          <a:endParaRPr lang="en-US" sz="2200" b="0"/>
        </a:p>
      </dgm:t>
    </dgm:pt>
    <dgm:pt modelId="{2FDB30A1-A6B0-40BB-8151-E42681C8B545}" type="pres">
      <dgm:prSet presAssocID="{10192746-DDB6-9449-BE79-804FB255C3A4}" presName="Name0" presStyleCnt="0">
        <dgm:presLayoutVars>
          <dgm:dir/>
          <dgm:resizeHandles val="exact"/>
        </dgm:presLayoutVars>
      </dgm:prSet>
      <dgm:spPr/>
    </dgm:pt>
    <dgm:pt modelId="{0EEDCD54-4982-45E9-9486-34B8302DFA0B}" type="pres">
      <dgm:prSet presAssocID="{78EBC4C7-7670-2740-836C-D198760065A1}" presName="node" presStyleLbl="node1" presStyleIdx="0" presStyleCnt="2">
        <dgm:presLayoutVars>
          <dgm:bulletEnabled val="1"/>
        </dgm:presLayoutVars>
      </dgm:prSet>
      <dgm:spPr/>
    </dgm:pt>
    <dgm:pt modelId="{3DD50589-C349-44C5-A657-FEF80385FE9B}" type="pres">
      <dgm:prSet presAssocID="{AABB1AEB-0774-F445-9FD8-13D04D568115}" presName="sibTrans" presStyleCnt="0"/>
      <dgm:spPr/>
    </dgm:pt>
    <dgm:pt modelId="{8AADB5DA-132D-45EB-955C-DAAE23BBFE4E}" type="pres">
      <dgm:prSet presAssocID="{694BF3BB-BF27-F048-A407-12D7F6108647}" presName="node" presStyleLbl="node1" presStyleIdx="1" presStyleCnt="2">
        <dgm:presLayoutVars>
          <dgm:bulletEnabled val="1"/>
        </dgm:presLayoutVars>
      </dgm:prSet>
      <dgm:spPr/>
    </dgm:pt>
  </dgm:ptLst>
  <dgm:cxnLst>
    <dgm:cxn modelId="{B7EE6F27-79D0-4FAA-977C-E1E8006149D3}" type="presOf" srcId="{694BF3BB-BF27-F048-A407-12D7F6108647}" destId="{8AADB5DA-132D-45EB-955C-DAAE23BBFE4E}" srcOrd="0" destOrd="0" presId="urn:microsoft.com/office/officeart/2005/8/layout/hList6"/>
    <dgm:cxn modelId="{1546653E-3E11-41A2-BFD6-2D3EBA6556C1}" type="presOf" srcId="{10192746-DDB6-9449-BE79-804FB255C3A4}" destId="{2FDB30A1-A6B0-40BB-8151-E42681C8B545}" srcOrd="0" destOrd="0" presId="urn:microsoft.com/office/officeart/2005/8/layout/hList6"/>
    <dgm:cxn modelId="{FDD59B45-976A-4CFA-822F-4C4248126B57}" type="presOf" srcId="{78EBC4C7-7670-2740-836C-D198760065A1}" destId="{0EEDCD54-4982-45E9-9486-34B8302DFA0B}" srcOrd="0" destOrd="0" presId="urn:microsoft.com/office/officeart/2005/8/layout/hList6"/>
    <dgm:cxn modelId="{D2996F6E-8D6B-454D-ACE9-6CF2BD7FA54C}" srcId="{10192746-DDB6-9449-BE79-804FB255C3A4}" destId="{78EBC4C7-7670-2740-836C-D198760065A1}" srcOrd="0" destOrd="0" parTransId="{C1275DD2-7C87-9245-AC44-55B0333C2D27}" sibTransId="{AABB1AEB-0774-F445-9FD8-13D04D568115}"/>
    <dgm:cxn modelId="{9AFDEEBC-630A-7C4E-9A27-28C38E6F6890}" srcId="{10192746-DDB6-9449-BE79-804FB255C3A4}" destId="{694BF3BB-BF27-F048-A407-12D7F6108647}" srcOrd="1" destOrd="0" parTransId="{2CBDB27C-2078-B040-AD53-D1B950052503}" sibTransId="{ADBD6C48-FD76-E64E-90BA-5DEB27E03E07}"/>
    <dgm:cxn modelId="{BEBADB8D-82C1-4FB6-9690-127563B53A2B}" type="presParOf" srcId="{2FDB30A1-A6B0-40BB-8151-E42681C8B545}" destId="{0EEDCD54-4982-45E9-9486-34B8302DFA0B}" srcOrd="0" destOrd="0" presId="urn:microsoft.com/office/officeart/2005/8/layout/hList6"/>
    <dgm:cxn modelId="{45FD250B-21DE-4A97-BA35-665A7C980D91}" type="presParOf" srcId="{2FDB30A1-A6B0-40BB-8151-E42681C8B545}" destId="{3DD50589-C349-44C5-A657-FEF80385FE9B}" srcOrd="1" destOrd="0" presId="urn:microsoft.com/office/officeart/2005/8/layout/hList6"/>
    <dgm:cxn modelId="{3BF539B2-7F5C-4A10-B821-5945511F933A}" type="presParOf" srcId="{2FDB30A1-A6B0-40BB-8151-E42681C8B545}" destId="{8AADB5DA-132D-45EB-955C-DAAE23BBFE4E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E769BF-DD50-4949-BE24-9600B5B1F724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80EF8E7-C4D8-4A6C-9F76-DD8AC0C9AD1E}">
      <dgm:prSet phldrT="[Text]" custT="1"/>
      <dgm:spPr/>
      <dgm:t>
        <a:bodyPr/>
        <a:lstStyle/>
        <a:p>
          <a:r>
            <a:rPr lang="en-AU" sz="2200" b="0" dirty="0"/>
            <a:t>The family of the </a:t>
          </a:r>
          <a:r>
            <a:rPr lang="en-US" sz="2200" dirty="0">
              <a:solidFill>
                <a:schemeClr val="bg1"/>
              </a:solidFill>
            </a:rPr>
            <a:t>person with disability </a:t>
          </a:r>
          <a:endParaRPr lang="en-AU" sz="2200" b="0" dirty="0">
            <a:solidFill>
              <a:schemeClr val="bg1"/>
            </a:solidFill>
          </a:endParaRPr>
        </a:p>
      </dgm:t>
    </dgm:pt>
    <dgm:pt modelId="{5B96BE19-B159-4D63-80CF-950F26D12B16}" type="sibTrans" cxnId="{0CAE87AA-6F22-4668-8D5E-F57181B72EC3}">
      <dgm:prSet/>
      <dgm:spPr/>
      <dgm:t>
        <a:bodyPr/>
        <a:lstStyle/>
        <a:p>
          <a:endParaRPr lang="en-AU" sz="2200" b="0"/>
        </a:p>
      </dgm:t>
    </dgm:pt>
    <dgm:pt modelId="{EF8005BA-E158-4DB4-9C44-414DAC9E3FE6}" type="parTrans" cxnId="{0CAE87AA-6F22-4668-8D5E-F57181B72EC3}">
      <dgm:prSet/>
      <dgm:spPr/>
      <dgm:t>
        <a:bodyPr/>
        <a:lstStyle/>
        <a:p>
          <a:endParaRPr lang="en-AU" sz="2200" b="0"/>
        </a:p>
      </dgm:t>
    </dgm:pt>
    <dgm:pt modelId="{78E348E7-1418-4FEF-BDD1-4DB02ED34AAB}">
      <dgm:prSet phldrT="[Text]" custT="1"/>
      <dgm:spPr/>
      <dgm:t>
        <a:bodyPr/>
        <a:lstStyle/>
        <a:p>
          <a:r>
            <a:rPr lang="en-AU" sz="2200" b="0" dirty="0"/>
            <a:t>The carer of the </a:t>
          </a:r>
          <a:r>
            <a:rPr lang="en-US" sz="2200" dirty="0">
              <a:solidFill>
                <a:schemeClr val="bg1"/>
              </a:solidFill>
            </a:rPr>
            <a:t>person with disability </a:t>
          </a:r>
          <a:endParaRPr lang="en-AU" sz="2200" b="0" dirty="0"/>
        </a:p>
      </dgm:t>
    </dgm:pt>
    <dgm:pt modelId="{7E847C98-D726-45BF-8031-56F78706684A}" type="sibTrans" cxnId="{138C6523-D754-4561-A186-55BB3793DD20}">
      <dgm:prSet/>
      <dgm:spPr/>
      <dgm:t>
        <a:bodyPr/>
        <a:lstStyle/>
        <a:p>
          <a:endParaRPr lang="en-AU" sz="2200" b="0"/>
        </a:p>
      </dgm:t>
    </dgm:pt>
    <dgm:pt modelId="{D0436456-F09B-4DEB-8E55-6EF18DB4C1B9}" type="parTrans" cxnId="{138C6523-D754-4561-A186-55BB3793DD20}">
      <dgm:prSet/>
      <dgm:spPr/>
      <dgm:t>
        <a:bodyPr/>
        <a:lstStyle/>
        <a:p>
          <a:endParaRPr lang="en-AU" sz="2200" b="0"/>
        </a:p>
      </dgm:t>
    </dgm:pt>
    <dgm:pt modelId="{BB65E0E5-E50C-5647-987A-2236936440F8}">
      <dgm:prSet custT="1"/>
      <dgm:spPr/>
      <dgm:t>
        <a:bodyPr/>
        <a:lstStyle/>
        <a:p>
          <a:r>
            <a:rPr lang="en-US" sz="2200" b="0" dirty="0"/>
            <a:t>Others identified by the </a:t>
          </a:r>
          <a:r>
            <a:rPr lang="en-US" sz="2200" dirty="0">
              <a:solidFill>
                <a:schemeClr val="bg1"/>
              </a:solidFill>
            </a:rPr>
            <a:t>person with disability </a:t>
          </a:r>
          <a:endParaRPr lang="en-US" sz="2200" b="0" dirty="0"/>
        </a:p>
      </dgm:t>
    </dgm:pt>
    <dgm:pt modelId="{B7CF50FB-54D9-7640-BAD8-283957E7B41F}" type="sibTrans" cxnId="{19BE7B39-E1B9-1445-B49F-287D7FCA3D31}">
      <dgm:prSet/>
      <dgm:spPr/>
      <dgm:t>
        <a:bodyPr/>
        <a:lstStyle/>
        <a:p>
          <a:endParaRPr lang="en-US" sz="2200" b="0"/>
        </a:p>
      </dgm:t>
    </dgm:pt>
    <dgm:pt modelId="{AE9FBC0A-3C4D-D74F-AA93-92FC52AD1874}" type="parTrans" cxnId="{19BE7B39-E1B9-1445-B49F-287D7FCA3D31}">
      <dgm:prSet/>
      <dgm:spPr/>
      <dgm:t>
        <a:bodyPr/>
        <a:lstStyle/>
        <a:p>
          <a:endParaRPr lang="en-US" sz="2200" b="0"/>
        </a:p>
      </dgm:t>
    </dgm:pt>
    <dgm:pt modelId="{A5800199-3AE9-5B49-9DC5-D70D6AA9E05B}" type="pres">
      <dgm:prSet presAssocID="{50E769BF-DD50-4949-BE24-9600B5B1F724}" presName="diagram" presStyleCnt="0">
        <dgm:presLayoutVars>
          <dgm:dir/>
          <dgm:resizeHandles val="exact"/>
        </dgm:presLayoutVars>
      </dgm:prSet>
      <dgm:spPr/>
    </dgm:pt>
    <dgm:pt modelId="{61F58753-416B-6D4A-BF11-7710CCD4332E}" type="pres">
      <dgm:prSet presAssocID="{480EF8E7-C4D8-4A6C-9F76-DD8AC0C9AD1E}" presName="node" presStyleLbl="node1" presStyleIdx="0" presStyleCnt="3" custScaleX="108713">
        <dgm:presLayoutVars>
          <dgm:bulletEnabled val="1"/>
        </dgm:presLayoutVars>
      </dgm:prSet>
      <dgm:spPr/>
    </dgm:pt>
    <dgm:pt modelId="{F0FE42F0-4CCC-3941-AE3C-5491CC59FAD6}" type="pres">
      <dgm:prSet presAssocID="{5B96BE19-B159-4D63-80CF-950F26D12B16}" presName="sibTrans" presStyleCnt="0"/>
      <dgm:spPr/>
    </dgm:pt>
    <dgm:pt modelId="{5FF49D63-B2C8-254A-9EEB-64174270C9C7}" type="pres">
      <dgm:prSet presAssocID="{78E348E7-1418-4FEF-BDD1-4DB02ED34AAB}" presName="node" presStyleLbl="node1" presStyleIdx="1" presStyleCnt="3" custScaleX="108713">
        <dgm:presLayoutVars>
          <dgm:bulletEnabled val="1"/>
        </dgm:presLayoutVars>
      </dgm:prSet>
      <dgm:spPr/>
    </dgm:pt>
    <dgm:pt modelId="{076EFE5D-5EAF-A44D-A979-9A2406094EC6}" type="pres">
      <dgm:prSet presAssocID="{7E847C98-D726-45BF-8031-56F78706684A}" presName="sibTrans" presStyleCnt="0"/>
      <dgm:spPr/>
    </dgm:pt>
    <dgm:pt modelId="{59AD4734-F94F-D846-99C1-089F20939115}" type="pres">
      <dgm:prSet presAssocID="{BB65E0E5-E50C-5647-987A-2236936440F8}" presName="node" presStyleLbl="node1" presStyleIdx="2" presStyleCnt="3" custScaleX="108713">
        <dgm:presLayoutVars>
          <dgm:bulletEnabled val="1"/>
        </dgm:presLayoutVars>
      </dgm:prSet>
      <dgm:spPr/>
    </dgm:pt>
  </dgm:ptLst>
  <dgm:cxnLst>
    <dgm:cxn modelId="{138C6523-D754-4561-A186-55BB3793DD20}" srcId="{50E769BF-DD50-4949-BE24-9600B5B1F724}" destId="{78E348E7-1418-4FEF-BDD1-4DB02ED34AAB}" srcOrd="1" destOrd="0" parTransId="{D0436456-F09B-4DEB-8E55-6EF18DB4C1B9}" sibTransId="{7E847C98-D726-45BF-8031-56F78706684A}"/>
    <dgm:cxn modelId="{D44C5E2B-3E47-184F-AFA3-687E21E51000}" type="presOf" srcId="{BB65E0E5-E50C-5647-987A-2236936440F8}" destId="{59AD4734-F94F-D846-99C1-089F20939115}" srcOrd="0" destOrd="0" presId="urn:microsoft.com/office/officeart/2005/8/layout/default"/>
    <dgm:cxn modelId="{877A8C2E-50E8-FC43-B73C-3E52704EAF57}" type="presOf" srcId="{480EF8E7-C4D8-4A6C-9F76-DD8AC0C9AD1E}" destId="{61F58753-416B-6D4A-BF11-7710CCD4332E}" srcOrd="0" destOrd="0" presId="urn:microsoft.com/office/officeart/2005/8/layout/default"/>
    <dgm:cxn modelId="{19BE7B39-E1B9-1445-B49F-287D7FCA3D31}" srcId="{50E769BF-DD50-4949-BE24-9600B5B1F724}" destId="{BB65E0E5-E50C-5647-987A-2236936440F8}" srcOrd="2" destOrd="0" parTransId="{AE9FBC0A-3C4D-D74F-AA93-92FC52AD1874}" sibTransId="{B7CF50FB-54D9-7640-BAD8-283957E7B41F}"/>
    <dgm:cxn modelId="{4280803B-150E-D045-9780-FD2FD7C7023B}" type="presOf" srcId="{50E769BF-DD50-4949-BE24-9600B5B1F724}" destId="{A5800199-3AE9-5B49-9DC5-D70D6AA9E05B}" srcOrd="0" destOrd="0" presId="urn:microsoft.com/office/officeart/2005/8/layout/default"/>
    <dgm:cxn modelId="{550AF8A4-E68A-554E-8C78-D244709D0B22}" type="presOf" srcId="{78E348E7-1418-4FEF-BDD1-4DB02ED34AAB}" destId="{5FF49D63-B2C8-254A-9EEB-64174270C9C7}" srcOrd="0" destOrd="0" presId="urn:microsoft.com/office/officeart/2005/8/layout/default"/>
    <dgm:cxn modelId="{0CAE87AA-6F22-4668-8D5E-F57181B72EC3}" srcId="{50E769BF-DD50-4949-BE24-9600B5B1F724}" destId="{480EF8E7-C4D8-4A6C-9F76-DD8AC0C9AD1E}" srcOrd="0" destOrd="0" parTransId="{EF8005BA-E158-4DB4-9C44-414DAC9E3FE6}" sibTransId="{5B96BE19-B159-4D63-80CF-950F26D12B16}"/>
    <dgm:cxn modelId="{9F089D38-39EF-5C44-A11E-E408735233B6}" type="presParOf" srcId="{A5800199-3AE9-5B49-9DC5-D70D6AA9E05B}" destId="{61F58753-416B-6D4A-BF11-7710CCD4332E}" srcOrd="0" destOrd="0" presId="urn:microsoft.com/office/officeart/2005/8/layout/default"/>
    <dgm:cxn modelId="{51B99DB5-F9CC-9943-A319-0AEA27C0EAFF}" type="presParOf" srcId="{A5800199-3AE9-5B49-9DC5-D70D6AA9E05B}" destId="{F0FE42F0-4CCC-3941-AE3C-5491CC59FAD6}" srcOrd="1" destOrd="0" presId="urn:microsoft.com/office/officeart/2005/8/layout/default"/>
    <dgm:cxn modelId="{B6A7816F-A784-8142-B75C-BF8D59AE42FC}" type="presParOf" srcId="{A5800199-3AE9-5B49-9DC5-D70D6AA9E05B}" destId="{5FF49D63-B2C8-254A-9EEB-64174270C9C7}" srcOrd="2" destOrd="0" presId="urn:microsoft.com/office/officeart/2005/8/layout/default"/>
    <dgm:cxn modelId="{D318E84C-8DDD-E74C-83DB-35B126F3A2F1}" type="presParOf" srcId="{A5800199-3AE9-5B49-9DC5-D70D6AA9E05B}" destId="{076EFE5D-5EAF-A44D-A979-9A2406094EC6}" srcOrd="3" destOrd="0" presId="urn:microsoft.com/office/officeart/2005/8/layout/default"/>
    <dgm:cxn modelId="{25499FE4-CE12-C141-891D-619CB9D9510D}" type="presParOf" srcId="{A5800199-3AE9-5B49-9DC5-D70D6AA9E05B}" destId="{59AD4734-F94F-D846-99C1-089F2093911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421944-4C50-4FB7-A9B1-974A4EDCAF0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46D8EF4-02E7-4C11-A111-D2C6EB75224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The person with disability does not feel like an ‘outcast’</a:t>
          </a:r>
        </a:p>
      </dgm:t>
    </dgm:pt>
    <dgm:pt modelId="{201BB37B-A88D-4BFF-8A93-D2287AB28601}" type="parTrans" cxnId="{73695930-447A-4ADA-912D-AB512DAA10CD}">
      <dgm:prSet/>
      <dgm:spPr/>
      <dgm:t>
        <a:bodyPr/>
        <a:lstStyle/>
        <a:p>
          <a:endParaRPr lang="en-AU" sz="2200"/>
        </a:p>
      </dgm:t>
    </dgm:pt>
    <dgm:pt modelId="{3B6E10AB-D1D0-43A1-B4B2-03F931C20FB2}" type="sibTrans" cxnId="{73695930-447A-4ADA-912D-AB512DAA10CD}">
      <dgm:prSet/>
      <dgm:spPr/>
      <dgm:t>
        <a:bodyPr/>
        <a:lstStyle/>
        <a:p>
          <a:endParaRPr lang="en-AU" sz="2200"/>
        </a:p>
      </dgm:t>
    </dgm:pt>
    <dgm:pt modelId="{A7D0AEC7-7F57-4299-95D6-07BA968BF17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The person with disability is treated exactly how the other members of the family are treated </a:t>
          </a:r>
        </a:p>
      </dgm:t>
    </dgm:pt>
    <dgm:pt modelId="{DD2C7E74-9253-45C6-8C6B-4817EC632CBF}" type="parTrans" cxnId="{45974095-0B87-4B97-8CA3-5122F243C1F8}">
      <dgm:prSet/>
      <dgm:spPr/>
      <dgm:t>
        <a:bodyPr/>
        <a:lstStyle/>
        <a:p>
          <a:endParaRPr lang="en-AU" sz="2200"/>
        </a:p>
      </dgm:t>
    </dgm:pt>
    <dgm:pt modelId="{8DAE89BE-8067-402B-94F1-F5874C892ED2}" type="sibTrans" cxnId="{45974095-0B87-4B97-8CA3-5122F243C1F8}">
      <dgm:prSet/>
      <dgm:spPr/>
      <dgm:t>
        <a:bodyPr/>
        <a:lstStyle/>
        <a:p>
          <a:endParaRPr lang="en-AU" sz="2200"/>
        </a:p>
      </dgm:t>
    </dgm:pt>
    <dgm:pt modelId="{6F0473C6-BA6E-43D1-826B-0A6EA6D433D2}" type="pres">
      <dgm:prSet presAssocID="{AC421944-4C50-4FB7-A9B1-974A4EDCAF07}" presName="Name0" presStyleCnt="0">
        <dgm:presLayoutVars>
          <dgm:chMax val="7"/>
          <dgm:chPref val="7"/>
          <dgm:dir/>
        </dgm:presLayoutVars>
      </dgm:prSet>
      <dgm:spPr/>
    </dgm:pt>
    <dgm:pt modelId="{D732FFFB-ACCF-49DD-A569-7962CC1E2BBC}" type="pres">
      <dgm:prSet presAssocID="{AC421944-4C50-4FB7-A9B1-974A4EDCAF07}" presName="Name1" presStyleCnt="0"/>
      <dgm:spPr/>
    </dgm:pt>
    <dgm:pt modelId="{53B73947-B858-4789-A085-431FB0A1186E}" type="pres">
      <dgm:prSet presAssocID="{AC421944-4C50-4FB7-A9B1-974A4EDCAF07}" presName="cycle" presStyleCnt="0"/>
      <dgm:spPr/>
    </dgm:pt>
    <dgm:pt modelId="{728860EB-9770-46D9-B2FA-5669560E1346}" type="pres">
      <dgm:prSet presAssocID="{AC421944-4C50-4FB7-A9B1-974A4EDCAF07}" presName="srcNode" presStyleLbl="node1" presStyleIdx="0" presStyleCnt="2"/>
      <dgm:spPr/>
    </dgm:pt>
    <dgm:pt modelId="{2EF78966-7570-4E9B-AF6F-142C00217DBC}" type="pres">
      <dgm:prSet presAssocID="{AC421944-4C50-4FB7-A9B1-974A4EDCAF07}" presName="conn" presStyleLbl="parChTrans1D2" presStyleIdx="0" presStyleCnt="1"/>
      <dgm:spPr/>
    </dgm:pt>
    <dgm:pt modelId="{E0058DD4-F5A8-42E6-802D-77FF83A96FFA}" type="pres">
      <dgm:prSet presAssocID="{AC421944-4C50-4FB7-A9B1-974A4EDCAF07}" presName="extraNode" presStyleLbl="node1" presStyleIdx="0" presStyleCnt="2"/>
      <dgm:spPr/>
    </dgm:pt>
    <dgm:pt modelId="{9DC017D4-CDC9-4DD9-AC0D-6F5DB2AB3DFD}" type="pres">
      <dgm:prSet presAssocID="{AC421944-4C50-4FB7-A9B1-974A4EDCAF07}" presName="dstNode" presStyleLbl="node1" presStyleIdx="0" presStyleCnt="2"/>
      <dgm:spPr/>
    </dgm:pt>
    <dgm:pt modelId="{0DE2F682-E744-4513-B4CE-9DBF32CBB9C6}" type="pres">
      <dgm:prSet presAssocID="{646D8EF4-02E7-4C11-A111-D2C6EB75224B}" presName="text_1" presStyleLbl="node1" presStyleIdx="0" presStyleCnt="2" custScaleY="117804">
        <dgm:presLayoutVars>
          <dgm:bulletEnabled val="1"/>
        </dgm:presLayoutVars>
      </dgm:prSet>
      <dgm:spPr/>
    </dgm:pt>
    <dgm:pt modelId="{731D77F8-A26A-4F40-9A53-EA199196D46E}" type="pres">
      <dgm:prSet presAssocID="{646D8EF4-02E7-4C11-A111-D2C6EB75224B}" presName="accent_1" presStyleCnt="0"/>
      <dgm:spPr/>
    </dgm:pt>
    <dgm:pt modelId="{7C3D10F4-2300-4464-ADE8-D5CD492A9A2D}" type="pres">
      <dgm:prSet presAssocID="{646D8EF4-02E7-4C11-A111-D2C6EB75224B}" presName="accentRepeatNode" presStyleLbl="solidFgAcc1" presStyleIdx="0" presStyleCnt="2"/>
      <dgm:spPr/>
    </dgm:pt>
    <dgm:pt modelId="{B388F3FF-F92C-4586-829D-329B1AE125AA}" type="pres">
      <dgm:prSet presAssocID="{A7D0AEC7-7F57-4299-95D6-07BA968BF173}" presName="text_2" presStyleLbl="node1" presStyleIdx="1" presStyleCnt="2" custScaleY="147652">
        <dgm:presLayoutVars>
          <dgm:bulletEnabled val="1"/>
        </dgm:presLayoutVars>
      </dgm:prSet>
      <dgm:spPr/>
    </dgm:pt>
    <dgm:pt modelId="{63CC381F-E301-4258-860B-610BF68571D8}" type="pres">
      <dgm:prSet presAssocID="{A7D0AEC7-7F57-4299-95D6-07BA968BF173}" presName="accent_2" presStyleCnt="0"/>
      <dgm:spPr/>
    </dgm:pt>
    <dgm:pt modelId="{23D267E4-A827-4CA8-9352-8944F7E98A72}" type="pres">
      <dgm:prSet presAssocID="{A7D0AEC7-7F57-4299-95D6-07BA968BF173}" presName="accentRepeatNode" presStyleLbl="solidFgAcc1" presStyleIdx="1" presStyleCnt="2"/>
      <dgm:spPr/>
    </dgm:pt>
  </dgm:ptLst>
  <dgm:cxnLst>
    <dgm:cxn modelId="{E364B40D-E8CD-4D31-8869-CC1FB1F1054E}" type="presOf" srcId="{646D8EF4-02E7-4C11-A111-D2C6EB75224B}" destId="{0DE2F682-E744-4513-B4CE-9DBF32CBB9C6}" srcOrd="0" destOrd="0" presId="urn:microsoft.com/office/officeart/2008/layout/VerticalCurvedList"/>
    <dgm:cxn modelId="{73695930-447A-4ADA-912D-AB512DAA10CD}" srcId="{AC421944-4C50-4FB7-A9B1-974A4EDCAF07}" destId="{646D8EF4-02E7-4C11-A111-D2C6EB75224B}" srcOrd="0" destOrd="0" parTransId="{201BB37B-A88D-4BFF-8A93-D2287AB28601}" sibTransId="{3B6E10AB-D1D0-43A1-B4B2-03F931C20FB2}"/>
    <dgm:cxn modelId="{C1E69C64-C2D4-4110-A5CB-799AFA494D53}" type="presOf" srcId="{3B6E10AB-D1D0-43A1-B4B2-03F931C20FB2}" destId="{2EF78966-7570-4E9B-AF6F-142C00217DBC}" srcOrd="0" destOrd="0" presId="urn:microsoft.com/office/officeart/2008/layout/VerticalCurvedList"/>
    <dgm:cxn modelId="{45974095-0B87-4B97-8CA3-5122F243C1F8}" srcId="{AC421944-4C50-4FB7-A9B1-974A4EDCAF07}" destId="{A7D0AEC7-7F57-4299-95D6-07BA968BF173}" srcOrd="1" destOrd="0" parTransId="{DD2C7E74-9253-45C6-8C6B-4817EC632CBF}" sibTransId="{8DAE89BE-8067-402B-94F1-F5874C892ED2}"/>
    <dgm:cxn modelId="{6EC03BBD-3736-44DC-B5FC-130E7E793BF3}" type="presOf" srcId="{A7D0AEC7-7F57-4299-95D6-07BA968BF173}" destId="{B388F3FF-F92C-4586-829D-329B1AE125AA}" srcOrd="0" destOrd="0" presId="urn:microsoft.com/office/officeart/2008/layout/VerticalCurvedList"/>
    <dgm:cxn modelId="{43E35CC4-47BB-4EE7-A345-FFB742C0ECB2}" type="presOf" srcId="{AC421944-4C50-4FB7-A9B1-974A4EDCAF07}" destId="{6F0473C6-BA6E-43D1-826B-0A6EA6D433D2}" srcOrd="0" destOrd="0" presId="urn:microsoft.com/office/officeart/2008/layout/VerticalCurvedList"/>
    <dgm:cxn modelId="{835401B4-B9D8-4EDF-BD11-49B6054CDF27}" type="presParOf" srcId="{6F0473C6-BA6E-43D1-826B-0A6EA6D433D2}" destId="{D732FFFB-ACCF-49DD-A569-7962CC1E2BBC}" srcOrd="0" destOrd="0" presId="urn:microsoft.com/office/officeart/2008/layout/VerticalCurvedList"/>
    <dgm:cxn modelId="{C80EDF07-650A-4F0B-81E3-50D9D5FAFD7C}" type="presParOf" srcId="{D732FFFB-ACCF-49DD-A569-7962CC1E2BBC}" destId="{53B73947-B858-4789-A085-431FB0A1186E}" srcOrd="0" destOrd="0" presId="urn:microsoft.com/office/officeart/2008/layout/VerticalCurvedList"/>
    <dgm:cxn modelId="{5C700941-8188-402C-9A71-F9E683397774}" type="presParOf" srcId="{53B73947-B858-4789-A085-431FB0A1186E}" destId="{728860EB-9770-46D9-B2FA-5669560E1346}" srcOrd="0" destOrd="0" presId="urn:microsoft.com/office/officeart/2008/layout/VerticalCurvedList"/>
    <dgm:cxn modelId="{8AF88B4C-D4BF-4E39-A1A9-15D910B83AC6}" type="presParOf" srcId="{53B73947-B858-4789-A085-431FB0A1186E}" destId="{2EF78966-7570-4E9B-AF6F-142C00217DBC}" srcOrd="1" destOrd="0" presId="urn:microsoft.com/office/officeart/2008/layout/VerticalCurvedList"/>
    <dgm:cxn modelId="{7A936A3B-A84F-48AC-A407-EB37BD8A4B45}" type="presParOf" srcId="{53B73947-B858-4789-A085-431FB0A1186E}" destId="{E0058DD4-F5A8-42E6-802D-77FF83A96FFA}" srcOrd="2" destOrd="0" presId="urn:microsoft.com/office/officeart/2008/layout/VerticalCurvedList"/>
    <dgm:cxn modelId="{3023E48A-C7D7-47C2-B548-378721247E49}" type="presParOf" srcId="{53B73947-B858-4789-A085-431FB0A1186E}" destId="{9DC017D4-CDC9-4DD9-AC0D-6F5DB2AB3DFD}" srcOrd="3" destOrd="0" presId="urn:microsoft.com/office/officeart/2008/layout/VerticalCurvedList"/>
    <dgm:cxn modelId="{A0096E6B-13AC-478F-A05F-68362A815E87}" type="presParOf" srcId="{D732FFFB-ACCF-49DD-A569-7962CC1E2BBC}" destId="{0DE2F682-E744-4513-B4CE-9DBF32CBB9C6}" srcOrd="1" destOrd="0" presId="urn:microsoft.com/office/officeart/2008/layout/VerticalCurvedList"/>
    <dgm:cxn modelId="{E26DBF96-38AC-49B4-BB1A-0CF5E06E8627}" type="presParOf" srcId="{D732FFFB-ACCF-49DD-A569-7962CC1E2BBC}" destId="{731D77F8-A26A-4F40-9A53-EA199196D46E}" srcOrd="2" destOrd="0" presId="urn:microsoft.com/office/officeart/2008/layout/VerticalCurvedList"/>
    <dgm:cxn modelId="{57DFD4CB-0711-40BC-A93F-BAB0E1EFE90B}" type="presParOf" srcId="{731D77F8-A26A-4F40-9A53-EA199196D46E}" destId="{7C3D10F4-2300-4464-ADE8-D5CD492A9A2D}" srcOrd="0" destOrd="0" presId="urn:microsoft.com/office/officeart/2008/layout/VerticalCurvedList"/>
    <dgm:cxn modelId="{046BC803-0BC0-4FA9-B264-03FF77084D65}" type="presParOf" srcId="{D732FFFB-ACCF-49DD-A569-7962CC1E2BBC}" destId="{B388F3FF-F92C-4586-829D-329B1AE125AA}" srcOrd="3" destOrd="0" presId="urn:microsoft.com/office/officeart/2008/layout/VerticalCurvedList"/>
    <dgm:cxn modelId="{08BED07A-06ED-4EA0-83D9-0C52934446F4}" type="presParOf" srcId="{D732FFFB-ACCF-49DD-A569-7962CC1E2BBC}" destId="{63CC381F-E301-4258-860B-610BF68571D8}" srcOrd="4" destOrd="0" presId="urn:microsoft.com/office/officeart/2008/layout/VerticalCurvedList"/>
    <dgm:cxn modelId="{99510F37-8554-4A42-B5E4-AE6E557D3679}" type="presParOf" srcId="{63CC381F-E301-4258-860B-610BF68571D8}" destId="{23D267E4-A827-4CA8-9352-8944F7E98A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9D07C7-1244-4A41-B181-EB4FC287751C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214782A-AF25-42D9-9285-8B557C40C240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 b="1" dirty="0">
              <a:solidFill>
                <a:schemeClr val="tx1">
                  <a:lumMod val="75000"/>
                  <a:lumOff val="25000"/>
                </a:schemeClr>
              </a:solidFill>
            </a:rPr>
            <a:t>Basic Hygiene</a:t>
          </a:r>
          <a:endParaRPr lang="en-PH" sz="22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D262ED-8755-4305-95F5-2765E94C9BE2}" type="parTrans" cxnId="{2F81CA2A-E99F-48E3-991E-16C8CEACACDD}">
      <dgm:prSet/>
      <dgm:spPr/>
      <dgm:t>
        <a:bodyPr/>
        <a:lstStyle/>
        <a:p>
          <a:endParaRPr lang="en-PH" sz="2200"/>
        </a:p>
      </dgm:t>
    </dgm:pt>
    <dgm:pt modelId="{21CCED03-CA98-437A-A682-8584639A4F6B}" type="sibTrans" cxnId="{2F81CA2A-E99F-48E3-991E-16C8CEACACDD}">
      <dgm:prSet/>
      <dgm:spPr/>
      <dgm:t>
        <a:bodyPr/>
        <a:lstStyle/>
        <a:p>
          <a:endParaRPr lang="en-PH" sz="2200"/>
        </a:p>
      </dgm:t>
    </dgm:pt>
    <dgm:pt modelId="{F9D8FC68-1367-4D91-B3C8-F3F6562001E4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 b="1" dirty="0">
              <a:solidFill>
                <a:schemeClr val="tx1">
                  <a:lumMod val="75000"/>
                  <a:lumOff val="25000"/>
                </a:schemeClr>
              </a:solidFill>
            </a:rPr>
            <a:t>Daily Living</a:t>
          </a:r>
          <a:endParaRPr lang="en-PH" sz="22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532C4F-9FD6-444D-B27A-C9BF32558C28}" type="parTrans" cxnId="{46542FE0-D59D-4DE5-95AF-23756F4FE624}">
      <dgm:prSet/>
      <dgm:spPr/>
      <dgm:t>
        <a:bodyPr/>
        <a:lstStyle/>
        <a:p>
          <a:endParaRPr lang="en-PH" sz="2200"/>
        </a:p>
      </dgm:t>
    </dgm:pt>
    <dgm:pt modelId="{688B5474-0DDF-4375-9E42-026F0ED66CC5}" type="sibTrans" cxnId="{46542FE0-D59D-4DE5-95AF-23756F4FE624}">
      <dgm:prSet/>
      <dgm:spPr/>
      <dgm:t>
        <a:bodyPr/>
        <a:lstStyle/>
        <a:p>
          <a:endParaRPr lang="en-PH" sz="2200"/>
        </a:p>
      </dgm:t>
    </dgm:pt>
    <dgm:pt modelId="{D890CF35-8561-8F4B-8D2A-A5EE521217B1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/>
            <a:t>Bathing and showering</a:t>
          </a:r>
          <a:endParaRPr lang="en-PH" sz="2200"/>
        </a:p>
      </dgm:t>
    </dgm:pt>
    <dgm:pt modelId="{E5092A2F-9BC8-0644-8014-BC85239C570C}" type="parTrans" cxnId="{769DED74-EE34-4448-BDB6-66A5A458E3D3}">
      <dgm:prSet/>
      <dgm:spPr/>
      <dgm:t>
        <a:bodyPr/>
        <a:lstStyle/>
        <a:p>
          <a:endParaRPr lang="en-US" sz="2200"/>
        </a:p>
      </dgm:t>
    </dgm:pt>
    <dgm:pt modelId="{31421417-A79C-0F46-973E-6179E445B0CB}" type="sibTrans" cxnId="{769DED74-EE34-4448-BDB6-66A5A458E3D3}">
      <dgm:prSet/>
      <dgm:spPr/>
      <dgm:t>
        <a:bodyPr/>
        <a:lstStyle/>
        <a:p>
          <a:endParaRPr lang="en-US" sz="2200"/>
        </a:p>
      </dgm:t>
    </dgm:pt>
    <dgm:pt modelId="{0438E59A-9C4D-3347-80AB-58AA6F87B63B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Oral hygiene</a:t>
          </a:r>
        </a:p>
      </dgm:t>
    </dgm:pt>
    <dgm:pt modelId="{0C8737D4-5CB5-164A-BEDC-09BB993D062F}" type="parTrans" cxnId="{4413859F-BBB6-8B4C-8B06-709B6B35B7DC}">
      <dgm:prSet/>
      <dgm:spPr/>
      <dgm:t>
        <a:bodyPr/>
        <a:lstStyle/>
        <a:p>
          <a:endParaRPr lang="en-US" sz="2200"/>
        </a:p>
      </dgm:t>
    </dgm:pt>
    <dgm:pt modelId="{C0EE506B-9D25-4447-A59B-9BE2298949D1}" type="sibTrans" cxnId="{4413859F-BBB6-8B4C-8B06-709B6B35B7DC}">
      <dgm:prSet/>
      <dgm:spPr/>
      <dgm:t>
        <a:bodyPr/>
        <a:lstStyle/>
        <a:p>
          <a:endParaRPr lang="en-US" sz="2200"/>
        </a:p>
      </dgm:t>
    </dgm:pt>
    <dgm:pt modelId="{AC568036-7914-894A-AD3E-60D292A1AE1E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Dressing</a:t>
          </a:r>
        </a:p>
      </dgm:t>
    </dgm:pt>
    <dgm:pt modelId="{41719FDD-3458-954C-92B1-BA0C73AE4EC6}" type="parTrans" cxnId="{B6B83588-8A55-004B-B17F-7BB480277AA8}">
      <dgm:prSet/>
      <dgm:spPr/>
      <dgm:t>
        <a:bodyPr/>
        <a:lstStyle/>
        <a:p>
          <a:endParaRPr lang="en-US" sz="2200"/>
        </a:p>
      </dgm:t>
    </dgm:pt>
    <dgm:pt modelId="{E46ADBCC-D81A-8341-8049-853F9D36C26B}" type="sibTrans" cxnId="{B6B83588-8A55-004B-B17F-7BB480277AA8}">
      <dgm:prSet/>
      <dgm:spPr/>
      <dgm:t>
        <a:bodyPr/>
        <a:lstStyle/>
        <a:p>
          <a:endParaRPr lang="en-US" sz="2200"/>
        </a:p>
      </dgm:t>
    </dgm:pt>
    <dgm:pt modelId="{590798E7-4C14-7043-A2AB-AADFF46EEE0D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Grocery shopping</a:t>
          </a:r>
        </a:p>
      </dgm:t>
    </dgm:pt>
    <dgm:pt modelId="{E5082567-49DE-7247-900C-B8C3D48832CB}" type="parTrans" cxnId="{364A5395-7567-4D42-9711-446495B3AFBA}">
      <dgm:prSet/>
      <dgm:spPr/>
      <dgm:t>
        <a:bodyPr/>
        <a:lstStyle/>
        <a:p>
          <a:endParaRPr lang="en-US" sz="2200"/>
        </a:p>
      </dgm:t>
    </dgm:pt>
    <dgm:pt modelId="{49653F10-EFB9-2840-AB25-C3EDC01B7D08}" type="sibTrans" cxnId="{364A5395-7567-4D42-9711-446495B3AFBA}">
      <dgm:prSet/>
      <dgm:spPr/>
      <dgm:t>
        <a:bodyPr/>
        <a:lstStyle/>
        <a:p>
          <a:endParaRPr lang="en-US" sz="2200"/>
        </a:p>
      </dgm:t>
    </dgm:pt>
    <dgm:pt modelId="{DB7BC111-2F93-0E46-AD38-F14370E35CB7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Budgeting money</a:t>
          </a:r>
        </a:p>
      </dgm:t>
    </dgm:pt>
    <dgm:pt modelId="{9AA5A147-B768-944E-929E-0B3092A72B61}" type="parTrans" cxnId="{6EA2E639-52AD-1E49-8F6A-F6FB2A922C4A}">
      <dgm:prSet/>
      <dgm:spPr/>
      <dgm:t>
        <a:bodyPr/>
        <a:lstStyle/>
        <a:p>
          <a:endParaRPr lang="en-US" sz="2200"/>
        </a:p>
      </dgm:t>
    </dgm:pt>
    <dgm:pt modelId="{E1D57D06-4B8B-D14C-8E88-9D1BEE2515E9}" type="sibTrans" cxnId="{6EA2E639-52AD-1E49-8F6A-F6FB2A922C4A}">
      <dgm:prSet/>
      <dgm:spPr/>
      <dgm:t>
        <a:bodyPr/>
        <a:lstStyle/>
        <a:p>
          <a:endParaRPr lang="en-US" sz="2200"/>
        </a:p>
      </dgm:t>
    </dgm:pt>
    <dgm:pt modelId="{63A9BE76-EA47-D14F-B428-53FCE6B164FB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Cooking</a:t>
          </a:r>
        </a:p>
      </dgm:t>
    </dgm:pt>
    <dgm:pt modelId="{682E3B28-F472-1D4E-B8D7-3EF251C2B1E5}" type="parTrans" cxnId="{1C06820E-9F2D-344F-A2D1-BE9F21767527}">
      <dgm:prSet/>
      <dgm:spPr/>
      <dgm:t>
        <a:bodyPr/>
        <a:lstStyle/>
        <a:p>
          <a:endParaRPr lang="en-US" sz="2200"/>
        </a:p>
      </dgm:t>
    </dgm:pt>
    <dgm:pt modelId="{6D38FC0B-4B5B-3F4B-B80C-FE65E8995040}" type="sibTrans" cxnId="{1C06820E-9F2D-344F-A2D1-BE9F21767527}">
      <dgm:prSet/>
      <dgm:spPr/>
      <dgm:t>
        <a:bodyPr/>
        <a:lstStyle/>
        <a:p>
          <a:endParaRPr lang="en-US" sz="2200"/>
        </a:p>
      </dgm:t>
    </dgm:pt>
    <dgm:pt modelId="{50E02DD2-6F88-884F-A975-AE0274390922}" type="pres">
      <dgm:prSet presAssocID="{3E9D07C7-1244-4A41-B181-EB4FC287751C}" presName="theList" presStyleCnt="0">
        <dgm:presLayoutVars>
          <dgm:dir/>
          <dgm:animLvl val="lvl"/>
          <dgm:resizeHandles val="exact"/>
        </dgm:presLayoutVars>
      </dgm:prSet>
      <dgm:spPr/>
    </dgm:pt>
    <dgm:pt modelId="{BD3A9A82-1142-3D43-AB3B-1F18E7D0FA41}" type="pres">
      <dgm:prSet presAssocID="{4214782A-AF25-42D9-9285-8B557C40C240}" presName="compNode" presStyleCnt="0"/>
      <dgm:spPr/>
    </dgm:pt>
    <dgm:pt modelId="{54CA7E1F-4DFF-D34A-BBA6-DC6B8D4AFAA5}" type="pres">
      <dgm:prSet presAssocID="{4214782A-AF25-42D9-9285-8B557C40C240}" presName="aNode" presStyleLbl="bgShp" presStyleIdx="0" presStyleCnt="2" custLinFactNeighborX="-37105" custLinFactNeighborY="-746"/>
      <dgm:spPr/>
    </dgm:pt>
    <dgm:pt modelId="{D4C42CAB-87FC-B44C-9298-0A527F24EF4E}" type="pres">
      <dgm:prSet presAssocID="{4214782A-AF25-42D9-9285-8B557C40C240}" presName="textNode" presStyleLbl="bgShp" presStyleIdx="0" presStyleCnt="2"/>
      <dgm:spPr/>
    </dgm:pt>
    <dgm:pt modelId="{458550F7-9372-694B-90E6-696DCC4262B3}" type="pres">
      <dgm:prSet presAssocID="{4214782A-AF25-42D9-9285-8B557C40C240}" presName="compChildNode" presStyleCnt="0"/>
      <dgm:spPr/>
    </dgm:pt>
    <dgm:pt modelId="{18805943-8234-E349-8320-B11F4C7F10E3}" type="pres">
      <dgm:prSet presAssocID="{4214782A-AF25-42D9-9285-8B557C40C240}" presName="theInnerList" presStyleCnt="0"/>
      <dgm:spPr/>
    </dgm:pt>
    <dgm:pt modelId="{6ED44316-A714-C84B-B51F-AF9163D23FAD}" type="pres">
      <dgm:prSet presAssocID="{D890CF35-8561-8F4B-8D2A-A5EE521217B1}" presName="childNode" presStyleLbl="node1" presStyleIdx="0" presStyleCnt="6">
        <dgm:presLayoutVars>
          <dgm:bulletEnabled val="1"/>
        </dgm:presLayoutVars>
      </dgm:prSet>
      <dgm:spPr/>
    </dgm:pt>
    <dgm:pt modelId="{8B260F5E-21EA-DB4B-925E-5DFABDE31195}" type="pres">
      <dgm:prSet presAssocID="{D890CF35-8561-8F4B-8D2A-A5EE521217B1}" presName="aSpace2" presStyleCnt="0"/>
      <dgm:spPr/>
    </dgm:pt>
    <dgm:pt modelId="{5C32898F-D6C5-1643-A8BC-5E95203CE31F}" type="pres">
      <dgm:prSet presAssocID="{0438E59A-9C4D-3347-80AB-58AA6F87B63B}" presName="childNode" presStyleLbl="node1" presStyleIdx="1" presStyleCnt="6">
        <dgm:presLayoutVars>
          <dgm:bulletEnabled val="1"/>
        </dgm:presLayoutVars>
      </dgm:prSet>
      <dgm:spPr/>
    </dgm:pt>
    <dgm:pt modelId="{4B222143-BAD5-D440-B527-0EEF481230B0}" type="pres">
      <dgm:prSet presAssocID="{0438E59A-9C4D-3347-80AB-58AA6F87B63B}" presName="aSpace2" presStyleCnt="0"/>
      <dgm:spPr/>
    </dgm:pt>
    <dgm:pt modelId="{66C775A2-B059-1A43-BC4B-0777E935DF00}" type="pres">
      <dgm:prSet presAssocID="{AC568036-7914-894A-AD3E-60D292A1AE1E}" presName="childNode" presStyleLbl="node1" presStyleIdx="2" presStyleCnt="6">
        <dgm:presLayoutVars>
          <dgm:bulletEnabled val="1"/>
        </dgm:presLayoutVars>
      </dgm:prSet>
      <dgm:spPr/>
    </dgm:pt>
    <dgm:pt modelId="{8857FD35-D344-3040-9E17-4F3933D88C99}" type="pres">
      <dgm:prSet presAssocID="{4214782A-AF25-42D9-9285-8B557C40C240}" presName="aSpace" presStyleCnt="0"/>
      <dgm:spPr/>
    </dgm:pt>
    <dgm:pt modelId="{4ED65055-0128-874B-BD45-B3E7AFF61EAB}" type="pres">
      <dgm:prSet presAssocID="{F9D8FC68-1367-4D91-B3C8-F3F6562001E4}" presName="compNode" presStyleCnt="0"/>
      <dgm:spPr/>
    </dgm:pt>
    <dgm:pt modelId="{A410D59D-4CFE-E84B-B735-970AA1FF10DE}" type="pres">
      <dgm:prSet presAssocID="{F9D8FC68-1367-4D91-B3C8-F3F6562001E4}" presName="aNode" presStyleLbl="bgShp" presStyleIdx="1" presStyleCnt="2"/>
      <dgm:spPr/>
    </dgm:pt>
    <dgm:pt modelId="{17F01E43-9E95-6D4F-B194-DF13B137C67B}" type="pres">
      <dgm:prSet presAssocID="{F9D8FC68-1367-4D91-B3C8-F3F6562001E4}" presName="textNode" presStyleLbl="bgShp" presStyleIdx="1" presStyleCnt="2"/>
      <dgm:spPr/>
    </dgm:pt>
    <dgm:pt modelId="{25FB7AA0-D2B3-DD40-A287-AFB5CEDFB0CC}" type="pres">
      <dgm:prSet presAssocID="{F9D8FC68-1367-4D91-B3C8-F3F6562001E4}" presName="compChildNode" presStyleCnt="0"/>
      <dgm:spPr/>
    </dgm:pt>
    <dgm:pt modelId="{9FD9BC31-F353-414B-8C83-F9A86C4FFB29}" type="pres">
      <dgm:prSet presAssocID="{F9D8FC68-1367-4D91-B3C8-F3F6562001E4}" presName="theInnerList" presStyleCnt="0"/>
      <dgm:spPr/>
    </dgm:pt>
    <dgm:pt modelId="{70930E63-0A8F-A241-850E-08B63350353C}" type="pres">
      <dgm:prSet presAssocID="{63A9BE76-EA47-D14F-B428-53FCE6B164FB}" presName="childNode" presStyleLbl="node1" presStyleIdx="3" presStyleCnt="6">
        <dgm:presLayoutVars>
          <dgm:bulletEnabled val="1"/>
        </dgm:presLayoutVars>
      </dgm:prSet>
      <dgm:spPr/>
    </dgm:pt>
    <dgm:pt modelId="{F895F3B9-5C48-5E4C-9880-C6CDFD367C63}" type="pres">
      <dgm:prSet presAssocID="{63A9BE76-EA47-D14F-B428-53FCE6B164FB}" presName="aSpace2" presStyleCnt="0"/>
      <dgm:spPr/>
    </dgm:pt>
    <dgm:pt modelId="{AC23AEBA-7818-6940-9397-15512558E876}" type="pres">
      <dgm:prSet presAssocID="{590798E7-4C14-7043-A2AB-AADFF46EEE0D}" presName="childNode" presStyleLbl="node1" presStyleIdx="4" presStyleCnt="6">
        <dgm:presLayoutVars>
          <dgm:bulletEnabled val="1"/>
        </dgm:presLayoutVars>
      </dgm:prSet>
      <dgm:spPr/>
    </dgm:pt>
    <dgm:pt modelId="{BFCDD87E-937A-EC4D-9707-276B81519D44}" type="pres">
      <dgm:prSet presAssocID="{590798E7-4C14-7043-A2AB-AADFF46EEE0D}" presName="aSpace2" presStyleCnt="0"/>
      <dgm:spPr/>
    </dgm:pt>
    <dgm:pt modelId="{639A9FE8-9257-AA4B-98F5-64C7854AD69D}" type="pres">
      <dgm:prSet presAssocID="{DB7BC111-2F93-0E46-AD38-F14370E35CB7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C06820E-9F2D-344F-A2D1-BE9F21767527}" srcId="{F9D8FC68-1367-4D91-B3C8-F3F6562001E4}" destId="{63A9BE76-EA47-D14F-B428-53FCE6B164FB}" srcOrd="0" destOrd="0" parTransId="{682E3B28-F472-1D4E-B8D7-3EF251C2B1E5}" sibTransId="{6D38FC0B-4B5B-3F4B-B80C-FE65E8995040}"/>
    <dgm:cxn modelId="{3339EF26-C305-234E-A1CA-4EE56C174715}" type="presOf" srcId="{590798E7-4C14-7043-A2AB-AADFF46EEE0D}" destId="{AC23AEBA-7818-6940-9397-15512558E876}" srcOrd="0" destOrd="0" presId="urn:microsoft.com/office/officeart/2005/8/layout/lProcess2"/>
    <dgm:cxn modelId="{2F81CA2A-E99F-48E3-991E-16C8CEACACDD}" srcId="{3E9D07C7-1244-4A41-B181-EB4FC287751C}" destId="{4214782A-AF25-42D9-9285-8B557C40C240}" srcOrd="0" destOrd="0" parTransId="{C6D262ED-8755-4305-95F5-2765E94C9BE2}" sibTransId="{21CCED03-CA98-437A-A682-8584639A4F6B}"/>
    <dgm:cxn modelId="{43420F2F-428E-F34F-AD85-4EBB5938F3F2}" type="presOf" srcId="{D890CF35-8561-8F4B-8D2A-A5EE521217B1}" destId="{6ED44316-A714-C84B-B51F-AF9163D23FAD}" srcOrd="0" destOrd="0" presId="urn:microsoft.com/office/officeart/2005/8/layout/lProcess2"/>
    <dgm:cxn modelId="{6EA2E639-52AD-1E49-8F6A-F6FB2A922C4A}" srcId="{F9D8FC68-1367-4D91-B3C8-F3F6562001E4}" destId="{DB7BC111-2F93-0E46-AD38-F14370E35CB7}" srcOrd="2" destOrd="0" parTransId="{9AA5A147-B768-944E-929E-0B3092A72B61}" sibTransId="{E1D57D06-4B8B-D14C-8E88-9D1BEE2515E9}"/>
    <dgm:cxn modelId="{A64B7F48-B6DA-6947-ACC1-0CDE66C1F4AE}" type="presOf" srcId="{4214782A-AF25-42D9-9285-8B557C40C240}" destId="{54CA7E1F-4DFF-D34A-BBA6-DC6B8D4AFAA5}" srcOrd="0" destOrd="0" presId="urn:microsoft.com/office/officeart/2005/8/layout/lProcess2"/>
    <dgm:cxn modelId="{769DED74-EE34-4448-BDB6-66A5A458E3D3}" srcId="{4214782A-AF25-42D9-9285-8B557C40C240}" destId="{D890CF35-8561-8F4B-8D2A-A5EE521217B1}" srcOrd="0" destOrd="0" parTransId="{E5092A2F-9BC8-0644-8014-BC85239C570C}" sibTransId="{31421417-A79C-0F46-973E-6179E445B0CB}"/>
    <dgm:cxn modelId="{70486787-243E-9541-A710-A6C32EEC0F77}" type="presOf" srcId="{AC568036-7914-894A-AD3E-60D292A1AE1E}" destId="{66C775A2-B059-1A43-BC4B-0777E935DF00}" srcOrd="0" destOrd="0" presId="urn:microsoft.com/office/officeart/2005/8/layout/lProcess2"/>
    <dgm:cxn modelId="{B6B83588-8A55-004B-B17F-7BB480277AA8}" srcId="{4214782A-AF25-42D9-9285-8B557C40C240}" destId="{AC568036-7914-894A-AD3E-60D292A1AE1E}" srcOrd="2" destOrd="0" parTransId="{41719FDD-3458-954C-92B1-BA0C73AE4EC6}" sibTransId="{E46ADBCC-D81A-8341-8049-853F9D36C26B}"/>
    <dgm:cxn modelId="{A0288893-7B8D-1F41-A067-674CA827D78A}" type="presOf" srcId="{4214782A-AF25-42D9-9285-8B557C40C240}" destId="{D4C42CAB-87FC-B44C-9298-0A527F24EF4E}" srcOrd="1" destOrd="0" presId="urn:microsoft.com/office/officeart/2005/8/layout/lProcess2"/>
    <dgm:cxn modelId="{364A5395-7567-4D42-9711-446495B3AFBA}" srcId="{F9D8FC68-1367-4D91-B3C8-F3F6562001E4}" destId="{590798E7-4C14-7043-A2AB-AADFF46EEE0D}" srcOrd="1" destOrd="0" parTransId="{E5082567-49DE-7247-900C-B8C3D48832CB}" sibTransId="{49653F10-EFB9-2840-AB25-C3EDC01B7D08}"/>
    <dgm:cxn modelId="{4413859F-BBB6-8B4C-8B06-709B6B35B7DC}" srcId="{4214782A-AF25-42D9-9285-8B557C40C240}" destId="{0438E59A-9C4D-3347-80AB-58AA6F87B63B}" srcOrd="1" destOrd="0" parTransId="{0C8737D4-5CB5-164A-BEDC-09BB993D062F}" sibTransId="{C0EE506B-9D25-4447-A59B-9BE2298949D1}"/>
    <dgm:cxn modelId="{8A299FAF-C1AC-134A-A7B0-9A289A69807D}" type="presOf" srcId="{0438E59A-9C4D-3347-80AB-58AA6F87B63B}" destId="{5C32898F-D6C5-1643-A8BC-5E95203CE31F}" srcOrd="0" destOrd="0" presId="urn:microsoft.com/office/officeart/2005/8/layout/lProcess2"/>
    <dgm:cxn modelId="{E3DF08B1-57F3-7D4F-B210-22F4BB733F74}" type="presOf" srcId="{63A9BE76-EA47-D14F-B428-53FCE6B164FB}" destId="{70930E63-0A8F-A241-850E-08B63350353C}" srcOrd="0" destOrd="0" presId="urn:microsoft.com/office/officeart/2005/8/layout/lProcess2"/>
    <dgm:cxn modelId="{988057BE-54FD-3640-9ABF-B2576D64FD86}" type="presOf" srcId="{3E9D07C7-1244-4A41-B181-EB4FC287751C}" destId="{50E02DD2-6F88-884F-A975-AE0274390922}" srcOrd="0" destOrd="0" presId="urn:microsoft.com/office/officeart/2005/8/layout/lProcess2"/>
    <dgm:cxn modelId="{19CDC7C4-7C5D-7F4E-BEE5-A19727745832}" type="presOf" srcId="{DB7BC111-2F93-0E46-AD38-F14370E35CB7}" destId="{639A9FE8-9257-AA4B-98F5-64C7854AD69D}" srcOrd="0" destOrd="0" presId="urn:microsoft.com/office/officeart/2005/8/layout/lProcess2"/>
    <dgm:cxn modelId="{1B6EA0D6-0CBA-F44F-94A9-D2C5D31828F9}" type="presOf" srcId="{F9D8FC68-1367-4D91-B3C8-F3F6562001E4}" destId="{17F01E43-9E95-6D4F-B194-DF13B137C67B}" srcOrd="1" destOrd="0" presId="urn:microsoft.com/office/officeart/2005/8/layout/lProcess2"/>
    <dgm:cxn modelId="{46542FE0-D59D-4DE5-95AF-23756F4FE624}" srcId="{3E9D07C7-1244-4A41-B181-EB4FC287751C}" destId="{F9D8FC68-1367-4D91-B3C8-F3F6562001E4}" srcOrd="1" destOrd="0" parTransId="{A7532C4F-9FD6-444D-B27A-C9BF32558C28}" sibTransId="{688B5474-0DDF-4375-9E42-026F0ED66CC5}"/>
    <dgm:cxn modelId="{3AA0BBED-C782-5E4E-998D-1238B033CE10}" type="presOf" srcId="{F9D8FC68-1367-4D91-B3C8-F3F6562001E4}" destId="{A410D59D-4CFE-E84B-B735-970AA1FF10DE}" srcOrd="0" destOrd="0" presId="urn:microsoft.com/office/officeart/2005/8/layout/lProcess2"/>
    <dgm:cxn modelId="{FBB542BE-CEBB-8449-A1E9-811D1D05E404}" type="presParOf" srcId="{50E02DD2-6F88-884F-A975-AE0274390922}" destId="{BD3A9A82-1142-3D43-AB3B-1F18E7D0FA41}" srcOrd="0" destOrd="0" presId="urn:microsoft.com/office/officeart/2005/8/layout/lProcess2"/>
    <dgm:cxn modelId="{202FF2E3-2302-6842-AD61-1C8B9A09C7BA}" type="presParOf" srcId="{BD3A9A82-1142-3D43-AB3B-1F18E7D0FA41}" destId="{54CA7E1F-4DFF-D34A-BBA6-DC6B8D4AFAA5}" srcOrd="0" destOrd="0" presId="urn:microsoft.com/office/officeart/2005/8/layout/lProcess2"/>
    <dgm:cxn modelId="{FE718F18-94AF-1447-9CBB-B78EA76DE218}" type="presParOf" srcId="{BD3A9A82-1142-3D43-AB3B-1F18E7D0FA41}" destId="{D4C42CAB-87FC-B44C-9298-0A527F24EF4E}" srcOrd="1" destOrd="0" presId="urn:microsoft.com/office/officeart/2005/8/layout/lProcess2"/>
    <dgm:cxn modelId="{8C101126-E693-3B4A-9DD8-25106474373F}" type="presParOf" srcId="{BD3A9A82-1142-3D43-AB3B-1F18E7D0FA41}" destId="{458550F7-9372-694B-90E6-696DCC4262B3}" srcOrd="2" destOrd="0" presId="urn:microsoft.com/office/officeart/2005/8/layout/lProcess2"/>
    <dgm:cxn modelId="{22FEB9FA-629D-244B-A8A6-BC86ADFC9521}" type="presParOf" srcId="{458550F7-9372-694B-90E6-696DCC4262B3}" destId="{18805943-8234-E349-8320-B11F4C7F10E3}" srcOrd="0" destOrd="0" presId="urn:microsoft.com/office/officeart/2005/8/layout/lProcess2"/>
    <dgm:cxn modelId="{8F8FC6EF-2701-E749-B06E-47E17F730D81}" type="presParOf" srcId="{18805943-8234-E349-8320-B11F4C7F10E3}" destId="{6ED44316-A714-C84B-B51F-AF9163D23FAD}" srcOrd="0" destOrd="0" presId="urn:microsoft.com/office/officeart/2005/8/layout/lProcess2"/>
    <dgm:cxn modelId="{EAAE86A2-9DDE-4843-B0DB-53347362A597}" type="presParOf" srcId="{18805943-8234-E349-8320-B11F4C7F10E3}" destId="{8B260F5E-21EA-DB4B-925E-5DFABDE31195}" srcOrd="1" destOrd="0" presId="urn:microsoft.com/office/officeart/2005/8/layout/lProcess2"/>
    <dgm:cxn modelId="{E1CB6A24-23E0-104B-9D30-5E5FB3A63224}" type="presParOf" srcId="{18805943-8234-E349-8320-B11F4C7F10E3}" destId="{5C32898F-D6C5-1643-A8BC-5E95203CE31F}" srcOrd="2" destOrd="0" presId="urn:microsoft.com/office/officeart/2005/8/layout/lProcess2"/>
    <dgm:cxn modelId="{1918DDC2-E6CB-3F4B-AA0F-26AFEC691134}" type="presParOf" srcId="{18805943-8234-E349-8320-B11F4C7F10E3}" destId="{4B222143-BAD5-D440-B527-0EEF481230B0}" srcOrd="3" destOrd="0" presId="urn:microsoft.com/office/officeart/2005/8/layout/lProcess2"/>
    <dgm:cxn modelId="{CF250EFF-2AFF-AE4D-96DA-2B7BF18071DF}" type="presParOf" srcId="{18805943-8234-E349-8320-B11F4C7F10E3}" destId="{66C775A2-B059-1A43-BC4B-0777E935DF00}" srcOrd="4" destOrd="0" presId="urn:microsoft.com/office/officeart/2005/8/layout/lProcess2"/>
    <dgm:cxn modelId="{CBC864EA-CCC7-9940-B9A1-B584963E7C0A}" type="presParOf" srcId="{50E02DD2-6F88-884F-A975-AE0274390922}" destId="{8857FD35-D344-3040-9E17-4F3933D88C99}" srcOrd="1" destOrd="0" presId="urn:microsoft.com/office/officeart/2005/8/layout/lProcess2"/>
    <dgm:cxn modelId="{20061C3F-B50C-9344-AE39-BAA901F43767}" type="presParOf" srcId="{50E02DD2-6F88-884F-A975-AE0274390922}" destId="{4ED65055-0128-874B-BD45-B3E7AFF61EAB}" srcOrd="2" destOrd="0" presId="urn:microsoft.com/office/officeart/2005/8/layout/lProcess2"/>
    <dgm:cxn modelId="{16B53D0A-15FD-C543-8AA7-095CF9FD8B2B}" type="presParOf" srcId="{4ED65055-0128-874B-BD45-B3E7AFF61EAB}" destId="{A410D59D-4CFE-E84B-B735-970AA1FF10DE}" srcOrd="0" destOrd="0" presId="urn:microsoft.com/office/officeart/2005/8/layout/lProcess2"/>
    <dgm:cxn modelId="{0B6E4623-9073-C94F-A0BA-3A442C96B32A}" type="presParOf" srcId="{4ED65055-0128-874B-BD45-B3E7AFF61EAB}" destId="{17F01E43-9E95-6D4F-B194-DF13B137C67B}" srcOrd="1" destOrd="0" presId="urn:microsoft.com/office/officeart/2005/8/layout/lProcess2"/>
    <dgm:cxn modelId="{985DE708-7D97-4343-AD23-B433C388DECC}" type="presParOf" srcId="{4ED65055-0128-874B-BD45-B3E7AFF61EAB}" destId="{25FB7AA0-D2B3-DD40-A287-AFB5CEDFB0CC}" srcOrd="2" destOrd="0" presId="urn:microsoft.com/office/officeart/2005/8/layout/lProcess2"/>
    <dgm:cxn modelId="{FD9C6C98-38E5-C048-8C3E-0232F41BAD47}" type="presParOf" srcId="{25FB7AA0-D2B3-DD40-A287-AFB5CEDFB0CC}" destId="{9FD9BC31-F353-414B-8C83-F9A86C4FFB29}" srcOrd="0" destOrd="0" presId="urn:microsoft.com/office/officeart/2005/8/layout/lProcess2"/>
    <dgm:cxn modelId="{37C2A8AF-9CE0-3F40-B45E-9F9C0EE9A010}" type="presParOf" srcId="{9FD9BC31-F353-414B-8C83-F9A86C4FFB29}" destId="{70930E63-0A8F-A241-850E-08B63350353C}" srcOrd="0" destOrd="0" presId="urn:microsoft.com/office/officeart/2005/8/layout/lProcess2"/>
    <dgm:cxn modelId="{2F71EF3B-6AD9-294F-BF33-A44EFDA43D7C}" type="presParOf" srcId="{9FD9BC31-F353-414B-8C83-F9A86C4FFB29}" destId="{F895F3B9-5C48-5E4C-9880-C6CDFD367C63}" srcOrd="1" destOrd="0" presId="urn:microsoft.com/office/officeart/2005/8/layout/lProcess2"/>
    <dgm:cxn modelId="{6E1BB5C1-8104-CB44-B399-059EB9EE3646}" type="presParOf" srcId="{9FD9BC31-F353-414B-8C83-F9A86C4FFB29}" destId="{AC23AEBA-7818-6940-9397-15512558E876}" srcOrd="2" destOrd="0" presId="urn:microsoft.com/office/officeart/2005/8/layout/lProcess2"/>
    <dgm:cxn modelId="{CB6EFDFA-963F-EC48-A69D-133688E483E9}" type="presParOf" srcId="{9FD9BC31-F353-414B-8C83-F9A86C4FFB29}" destId="{BFCDD87E-937A-EC4D-9707-276B81519D44}" srcOrd="3" destOrd="0" presId="urn:microsoft.com/office/officeart/2005/8/layout/lProcess2"/>
    <dgm:cxn modelId="{C0F1305E-2F3D-204A-AD1E-6A75ACB9F562}" type="presParOf" srcId="{9FD9BC31-F353-414B-8C83-F9A86C4FFB29}" destId="{639A9FE8-9257-AA4B-98F5-64C7854AD69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8B97A4-7B66-4962-8B8E-EA578D527A07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C682B08-B695-4D50-B051-097049EB245B}">
      <dgm:prSet phldrT="[Text]"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 b="0"/>
            <a:t>Meetings</a:t>
          </a:r>
        </a:p>
      </dgm:t>
    </dgm:pt>
    <dgm:pt modelId="{11FD7A91-6076-48A8-B9C0-8CC9F9713E69}" type="parTrans" cxnId="{45B7E0ED-70C6-4BC5-A0CA-E6C3EC0AAECC}">
      <dgm:prSet/>
      <dgm:spPr/>
      <dgm:t>
        <a:bodyPr/>
        <a:lstStyle/>
        <a:p>
          <a:endParaRPr lang="en-AU" sz="2200"/>
        </a:p>
      </dgm:t>
    </dgm:pt>
    <dgm:pt modelId="{EA30DBB6-B40E-4E81-8915-77CE58E12B2A}" type="sibTrans" cxnId="{45B7E0ED-70C6-4BC5-A0CA-E6C3EC0AAECC}">
      <dgm:prSet/>
      <dgm:spPr/>
      <dgm:t>
        <a:bodyPr/>
        <a:lstStyle/>
        <a:p>
          <a:endParaRPr lang="en-AU" sz="2200"/>
        </a:p>
      </dgm:t>
    </dgm:pt>
    <dgm:pt modelId="{2901503A-17D2-46C3-B1A3-FE6DE14EC7B1}">
      <dgm:prSet custT="1"/>
      <dgm:spPr/>
      <dgm:t>
        <a:bodyPr/>
        <a:lstStyle/>
        <a:p>
          <a:r>
            <a:rPr lang="en-AU" sz="2200" b="0"/>
            <a:t>Emails</a:t>
          </a:r>
        </a:p>
      </dgm:t>
    </dgm:pt>
    <dgm:pt modelId="{F22BA5CF-E545-42C3-A5F3-0C21B5D8DE06}" type="parTrans" cxnId="{015821D5-D625-4363-BCE5-219F84777432}">
      <dgm:prSet/>
      <dgm:spPr/>
      <dgm:t>
        <a:bodyPr/>
        <a:lstStyle/>
        <a:p>
          <a:endParaRPr lang="en-AU" sz="2200"/>
        </a:p>
      </dgm:t>
    </dgm:pt>
    <dgm:pt modelId="{9DE97224-0B6F-4FDA-93DC-EB363E118290}" type="sibTrans" cxnId="{015821D5-D625-4363-BCE5-219F84777432}">
      <dgm:prSet/>
      <dgm:spPr/>
      <dgm:t>
        <a:bodyPr/>
        <a:lstStyle/>
        <a:p>
          <a:endParaRPr lang="en-AU" sz="2200"/>
        </a:p>
      </dgm:t>
    </dgm:pt>
    <dgm:pt modelId="{2887BD39-2B82-41FD-8048-ACB1908FD2A9}">
      <dgm:prSet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 b="0"/>
            <a:t>Cloud Storage</a:t>
          </a:r>
        </a:p>
      </dgm:t>
    </dgm:pt>
    <dgm:pt modelId="{E8ED2DD6-C07D-490F-8669-88B01B594C5A}" type="parTrans" cxnId="{8C9A5B93-A1E6-4315-AA35-AF00671C0C1E}">
      <dgm:prSet/>
      <dgm:spPr/>
      <dgm:t>
        <a:bodyPr/>
        <a:lstStyle/>
        <a:p>
          <a:endParaRPr lang="en-AU" sz="2200"/>
        </a:p>
      </dgm:t>
    </dgm:pt>
    <dgm:pt modelId="{FC43DA78-C329-4302-B0FF-7B18D035851B}" type="sibTrans" cxnId="{8C9A5B93-A1E6-4315-AA35-AF00671C0C1E}">
      <dgm:prSet/>
      <dgm:spPr/>
      <dgm:t>
        <a:bodyPr/>
        <a:lstStyle/>
        <a:p>
          <a:endParaRPr lang="en-AU" sz="2200"/>
        </a:p>
      </dgm:t>
    </dgm:pt>
    <dgm:pt modelId="{8530F81D-FFF1-4D12-8E7C-2608B02E40AA}" type="pres">
      <dgm:prSet presAssocID="{B38B97A4-7B66-4962-8B8E-EA578D527A07}" presName="Name0" presStyleCnt="0">
        <dgm:presLayoutVars>
          <dgm:dir/>
          <dgm:resizeHandles val="exact"/>
        </dgm:presLayoutVars>
      </dgm:prSet>
      <dgm:spPr/>
    </dgm:pt>
    <dgm:pt modelId="{8714B335-ABAA-4A52-8B9D-95E75191C9E6}" type="pres">
      <dgm:prSet presAssocID="{BC682B08-B695-4D50-B051-097049EB245B}" presName="node" presStyleLbl="node1" presStyleIdx="0" presStyleCnt="3">
        <dgm:presLayoutVars>
          <dgm:bulletEnabled val="1"/>
        </dgm:presLayoutVars>
      </dgm:prSet>
      <dgm:spPr/>
    </dgm:pt>
    <dgm:pt modelId="{91DEE8EB-AEBB-4DC5-A4FE-191D1464E50E}" type="pres">
      <dgm:prSet presAssocID="{EA30DBB6-B40E-4E81-8915-77CE58E12B2A}" presName="sibTrans" presStyleCnt="0"/>
      <dgm:spPr/>
    </dgm:pt>
    <dgm:pt modelId="{1575530D-7E6A-483F-88A7-BAE4F53C10BE}" type="pres">
      <dgm:prSet presAssocID="{2901503A-17D2-46C3-B1A3-FE6DE14EC7B1}" presName="node" presStyleLbl="node1" presStyleIdx="1" presStyleCnt="3">
        <dgm:presLayoutVars>
          <dgm:bulletEnabled val="1"/>
        </dgm:presLayoutVars>
      </dgm:prSet>
      <dgm:spPr/>
    </dgm:pt>
    <dgm:pt modelId="{F7330637-26CF-460C-86FA-0798903648A8}" type="pres">
      <dgm:prSet presAssocID="{9DE97224-0B6F-4FDA-93DC-EB363E118290}" presName="sibTrans" presStyleCnt="0"/>
      <dgm:spPr/>
    </dgm:pt>
    <dgm:pt modelId="{C30B1FB7-7D32-43BD-959A-39A581BC0F4B}" type="pres">
      <dgm:prSet presAssocID="{2887BD39-2B82-41FD-8048-ACB1908FD2A9}" presName="node" presStyleLbl="node1" presStyleIdx="2" presStyleCnt="3">
        <dgm:presLayoutVars>
          <dgm:bulletEnabled val="1"/>
        </dgm:presLayoutVars>
      </dgm:prSet>
      <dgm:spPr/>
    </dgm:pt>
  </dgm:ptLst>
  <dgm:cxnLst>
    <dgm:cxn modelId="{80FF4B05-F23F-4C8F-9763-FD39116CAFD4}" type="presOf" srcId="{2887BD39-2B82-41FD-8048-ACB1908FD2A9}" destId="{C30B1FB7-7D32-43BD-959A-39A581BC0F4B}" srcOrd="0" destOrd="0" presId="urn:microsoft.com/office/officeart/2005/8/layout/hList6"/>
    <dgm:cxn modelId="{4527D84B-5A10-4283-A9A5-3CCC24E13B89}" type="presOf" srcId="{2901503A-17D2-46C3-B1A3-FE6DE14EC7B1}" destId="{1575530D-7E6A-483F-88A7-BAE4F53C10BE}" srcOrd="0" destOrd="0" presId="urn:microsoft.com/office/officeart/2005/8/layout/hList6"/>
    <dgm:cxn modelId="{C7477D82-2115-4AA4-A54A-BAB77ED8FDFB}" type="presOf" srcId="{B38B97A4-7B66-4962-8B8E-EA578D527A07}" destId="{8530F81D-FFF1-4D12-8E7C-2608B02E40AA}" srcOrd="0" destOrd="0" presId="urn:microsoft.com/office/officeart/2005/8/layout/hList6"/>
    <dgm:cxn modelId="{8C9A5B93-A1E6-4315-AA35-AF00671C0C1E}" srcId="{B38B97A4-7B66-4962-8B8E-EA578D527A07}" destId="{2887BD39-2B82-41FD-8048-ACB1908FD2A9}" srcOrd="2" destOrd="0" parTransId="{E8ED2DD6-C07D-490F-8669-88B01B594C5A}" sibTransId="{FC43DA78-C329-4302-B0FF-7B18D035851B}"/>
    <dgm:cxn modelId="{AB388A94-1E0F-40E5-B52C-1D3458F3672D}" type="presOf" srcId="{BC682B08-B695-4D50-B051-097049EB245B}" destId="{8714B335-ABAA-4A52-8B9D-95E75191C9E6}" srcOrd="0" destOrd="0" presId="urn:microsoft.com/office/officeart/2005/8/layout/hList6"/>
    <dgm:cxn modelId="{015821D5-D625-4363-BCE5-219F84777432}" srcId="{B38B97A4-7B66-4962-8B8E-EA578D527A07}" destId="{2901503A-17D2-46C3-B1A3-FE6DE14EC7B1}" srcOrd="1" destOrd="0" parTransId="{F22BA5CF-E545-42C3-A5F3-0C21B5D8DE06}" sibTransId="{9DE97224-0B6F-4FDA-93DC-EB363E118290}"/>
    <dgm:cxn modelId="{45B7E0ED-70C6-4BC5-A0CA-E6C3EC0AAECC}" srcId="{B38B97A4-7B66-4962-8B8E-EA578D527A07}" destId="{BC682B08-B695-4D50-B051-097049EB245B}" srcOrd="0" destOrd="0" parTransId="{11FD7A91-6076-48A8-B9C0-8CC9F9713E69}" sibTransId="{EA30DBB6-B40E-4E81-8915-77CE58E12B2A}"/>
    <dgm:cxn modelId="{3DEE6FB7-9186-427F-A1CD-76B032A3CE32}" type="presParOf" srcId="{8530F81D-FFF1-4D12-8E7C-2608B02E40AA}" destId="{8714B335-ABAA-4A52-8B9D-95E75191C9E6}" srcOrd="0" destOrd="0" presId="urn:microsoft.com/office/officeart/2005/8/layout/hList6"/>
    <dgm:cxn modelId="{89BC6700-C0CC-42C0-AB4E-EBD41A6F67EC}" type="presParOf" srcId="{8530F81D-FFF1-4D12-8E7C-2608B02E40AA}" destId="{91DEE8EB-AEBB-4DC5-A4FE-191D1464E50E}" srcOrd="1" destOrd="0" presId="urn:microsoft.com/office/officeart/2005/8/layout/hList6"/>
    <dgm:cxn modelId="{CA194E0D-5B6D-4336-BB1A-71738E63F8C7}" type="presParOf" srcId="{8530F81D-FFF1-4D12-8E7C-2608B02E40AA}" destId="{1575530D-7E6A-483F-88A7-BAE4F53C10BE}" srcOrd="2" destOrd="0" presId="urn:microsoft.com/office/officeart/2005/8/layout/hList6"/>
    <dgm:cxn modelId="{742BA1AC-E2A5-4003-9F20-BD0952FC636A}" type="presParOf" srcId="{8530F81D-FFF1-4D12-8E7C-2608B02E40AA}" destId="{F7330637-26CF-460C-86FA-0798903648A8}" srcOrd="3" destOrd="0" presId="urn:microsoft.com/office/officeart/2005/8/layout/hList6"/>
    <dgm:cxn modelId="{3F06B22A-9089-4499-B3ED-742105FF90C9}" type="presParOf" srcId="{8530F81D-FFF1-4D12-8E7C-2608B02E40AA}" destId="{C30B1FB7-7D32-43BD-959A-39A581BC0F4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58AA2-45D1-AB4C-8E3E-1DDE2D84FEEF}">
      <dsp:nvSpPr>
        <dsp:cNvPr id="0" name=""/>
        <dsp:cNvSpPr/>
      </dsp:nvSpPr>
      <dsp:spPr>
        <a:xfrm>
          <a:off x="-3945048" y="-605699"/>
          <a:ext cx="4701509" cy="4701509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06E31-8C86-B049-9889-A1DA856C8F6E}">
      <dsp:nvSpPr>
        <dsp:cNvPr id="0" name=""/>
        <dsp:cNvSpPr/>
      </dsp:nvSpPr>
      <dsp:spPr>
        <a:xfrm>
          <a:off x="396423" y="268319"/>
          <a:ext cx="9644427" cy="5369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 dirty="0"/>
            <a:t>The p</a:t>
          </a:r>
          <a:r>
            <a:rPr lang="en-AU" sz="1800" kern="1200" dirty="0"/>
            <a:t>erson with disability </a:t>
          </a:r>
          <a:endParaRPr lang="en-AU" sz="1800" b="0" kern="1200" dirty="0"/>
        </a:p>
      </dsp:txBody>
      <dsp:txXfrm>
        <a:off x="396423" y="268319"/>
        <a:ext cx="9644427" cy="536918"/>
      </dsp:txXfrm>
    </dsp:sp>
    <dsp:sp modelId="{B3660606-D473-EF47-9712-0B12DA987FE7}">
      <dsp:nvSpPr>
        <dsp:cNvPr id="0" name=""/>
        <dsp:cNvSpPr/>
      </dsp:nvSpPr>
      <dsp:spPr>
        <a:xfrm>
          <a:off x="60849" y="201204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0ABBF-AE2B-D348-A0E8-B4C9F9722797}">
      <dsp:nvSpPr>
        <dsp:cNvPr id="0" name=""/>
        <dsp:cNvSpPr/>
      </dsp:nvSpPr>
      <dsp:spPr>
        <a:xfrm>
          <a:off x="704251" y="1073837"/>
          <a:ext cx="9336600" cy="536918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 dirty="0"/>
            <a:t>The family of the p</a:t>
          </a:r>
          <a:r>
            <a:rPr lang="en-AU" sz="1800" kern="1200" dirty="0"/>
            <a:t>erson with disability </a:t>
          </a:r>
          <a:endParaRPr lang="en-AU" sz="1800" b="0" kern="1200" dirty="0"/>
        </a:p>
      </dsp:txBody>
      <dsp:txXfrm>
        <a:off x="704251" y="1073837"/>
        <a:ext cx="9336600" cy="536918"/>
      </dsp:txXfrm>
    </dsp:sp>
    <dsp:sp modelId="{6CA112FD-4361-9C4A-B1DD-8BFEF95CFC65}">
      <dsp:nvSpPr>
        <dsp:cNvPr id="0" name=""/>
        <dsp:cNvSpPr/>
      </dsp:nvSpPr>
      <dsp:spPr>
        <a:xfrm>
          <a:off x="368677" y="1006722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BD924-E285-B64F-8606-27863A4F87E6}">
      <dsp:nvSpPr>
        <dsp:cNvPr id="0" name=""/>
        <dsp:cNvSpPr/>
      </dsp:nvSpPr>
      <dsp:spPr>
        <a:xfrm>
          <a:off x="704251" y="1879354"/>
          <a:ext cx="9336600" cy="536918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 dirty="0"/>
            <a:t>The carer of the p</a:t>
          </a:r>
          <a:r>
            <a:rPr lang="en-AU" sz="1800" kern="1200" dirty="0"/>
            <a:t>erson with disability </a:t>
          </a:r>
          <a:endParaRPr lang="en-AU" sz="1800" b="0" kern="1200" dirty="0"/>
        </a:p>
      </dsp:txBody>
      <dsp:txXfrm>
        <a:off x="704251" y="1879354"/>
        <a:ext cx="9336600" cy="536918"/>
      </dsp:txXfrm>
    </dsp:sp>
    <dsp:sp modelId="{EF18BCB8-BCAA-8F4D-BE53-EA25CA4E31B8}">
      <dsp:nvSpPr>
        <dsp:cNvPr id="0" name=""/>
        <dsp:cNvSpPr/>
      </dsp:nvSpPr>
      <dsp:spPr>
        <a:xfrm>
          <a:off x="368677" y="1812240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AA659-B321-DA41-AAA6-0DAE05719ED9}">
      <dsp:nvSpPr>
        <dsp:cNvPr id="0" name=""/>
        <dsp:cNvSpPr/>
      </dsp:nvSpPr>
      <dsp:spPr>
        <a:xfrm>
          <a:off x="396423" y="2684872"/>
          <a:ext cx="9644427" cy="53691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Others identified by the </a:t>
          </a:r>
          <a:r>
            <a:rPr lang="en-AU" sz="1800" b="0" kern="1200" dirty="0"/>
            <a:t>p</a:t>
          </a:r>
          <a:r>
            <a:rPr lang="en-AU" sz="1800" kern="1200" dirty="0"/>
            <a:t>erson with disability (e.g. external stakeholders such as Allied Health, guardians (public or financial), or person nominated)  </a:t>
          </a:r>
          <a:endParaRPr lang="en-US" sz="1800" b="0" kern="1200" dirty="0"/>
        </a:p>
      </dsp:txBody>
      <dsp:txXfrm>
        <a:off x="396423" y="2684872"/>
        <a:ext cx="9644427" cy="536918"/>
      </dsp:txXfrm>
    </dsp:sp>
    <dsp:sp modelId="{AF76769E-3812-7A4E-B4DC-2C967A70BFCE}">
      <dsp:nvSpPr>
        <dsp:cNvPr id="0" name=""/>
        <dsp:cNvSpPr/>
      </dsp:nvSpPr>
      <dsp:spPr>
        <a:xfrm>
          <a:off x="60849" y="2617757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B6143-6C9E-47B5-8DFA-8A7B35C89574}">
      <dsp:nvSpPr>
        <dsp:cNvPr id="0" name=""/>
        <dsp:cNvSpPr/>
      </dsp:nvSpPr>
      <dsp:spPr>
        <a:xfrm>
          <a:off x="0" y="361141"/>
          <a:ext cx="9850119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58216" rIns="76447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Did the strategies for community participation and inclusion meet your needs and preferences?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need or preference was not met by the strategies implemented?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unmet need or preference?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61141"/>
        <a:ext cx="9850119" cy="2286900"/>
      </dsp:txXfrm>
    </dsp:sp>
    <dsp:sp modelId="{3391E7DD-B2A0-4371-BFCA-E5ABBEDECA3B}">
      <dsp:nvSpPr>
        <dsp:cNvPr id="0" name=""/>
        <dsp:cNvSpPr/>
      </dsp:nvSpPr>
      <dsp:spPr>
        <a:xfrm>
          <a:off x="492506" y="36421"/>
          <a:ext cx="6895084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For the client</a:t>
          </a:r>
          <a:endParaRPr lang="en-US" sz="2200" kern="1200"/>
        </a:p>
      </dsp:txBody>
      <dsp:txXfrm>
        <a:off x="524209" y="68124"/>
        <a:ext cx="6831678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EEB5E-3E62-45A8-B809-E3B1D849D932}">
      <dsp:nvSpPr>
        <dsp:cNvPr id="0" name=""/>
        <dsp:cNvSpPr/>
      </dsp:nvSpPr>
      <dsp:spPr>
        <a:xfrm>
          <a:off x="0" y="359299"/>
          <a:ext cx="9850119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16560" rIns="764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Were there any issues regarding staff availability or resources needed? 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How do the issues impact the effectiveness of the strategies implemented? 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are your observations of the client during the strategies implemented?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59299"/>
        <a:ext cx="9850119" cy="2142000"/>
      </dsp:txXfrm>
    </dsp:sp>
    <dsp:sp modelId="{3038D40E-70C5-437D-A215-DFE2A9508D6A}">
      <dsp:nvSpPr>
        <dsp:cNvPr id="0" name=""/>
        <dsp:cNvSpPr/>
      </dsp:nvSpPr>
      <dsp:spPr>
        <a:xfrm>
          <a:off x="492506" y="64099"/>
          <a:ext cx="6895084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For the other stakeholders</a:t>
          </a:r>
          <a:endParaRPr lang="en-PH" sz="2000" kern="1200" dirty="0"/>
        </a:p>
      </dsp:txBody>
      <dsp:txXfrm>
        <a:off x="521327" y="92920"/>
        <a:ext cx="6837442" cy="5327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5F434-4727-462F-B604-2301A0A6DB29}">
      <dsp:nvSpPr>
        <dsp:cNvPr id="0" name=""/>
        <dsp:cNvSpPr/>
      </dsp:nvSpPr>
      <dsp:spPr>
        <a:xfrm>
          <a:off x="0" y="300932"/>
          <a:ext cx="9850119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16560" rIns="764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H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are your insights on what the client and other stakeholders have shared?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00932"/>
        <a:ext cx="9850119" cy="1732500"/>
      </dsp:txXfrm>
    </dsp:sp>
    <dsp:sp modelId="{363F790A-4E1C-4AAE-A402-F20F21F7D515}">
      <dsp:nvSpPr>
        <dsp:cNvPr id="0" name=""/>
        <dsp:cNvSpPr/>
      </dsp:nvSpPr>
      <dsp:spPr>
        <a:xfrm>
          <a:off x="492506" y="5732"/>
          <a:ext cx="6895084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For your colleagues and supervisor</a:t>
          </a:r>
        </a:p>
      </dsp:txBody>
      <dsp:txXfrm>
        <a:off x="521327" y="34553"/>
        <a:ext cx="6837442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B0718-B28F-4801-98A9-7A8B961B011D}">
      <dsp:nvSpPr>
        <dsp:cNvPr id="0" name=""/>
        <dsp:cNvSpPr/>
      </dsp:nvSpPr>
      <dsp:spPr>
        <a:xfrm>
          <a:off x="785268" y="2043"/>
          <a:ext cx="2682008" cy="12087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Pay attention to the critique</a:t>
          </a:r>
        </a:p>
      </dsp:txBody>
      <dsp:txXfrm>
        <a:off x="785268" y="2043"/>
        <a:ext cx="2682008" cy="1208786"/>
      </dsp:txXfrm>
    </dsp:sp>
    <dsp:sp modelId="{D9A4A415-C5AE-4EC1-85E2-5C4B5FFAC9F8}">
      <dsp:nvSpPr>
        <dsp:cNvPr id="0" name=""/>
        <dsp:cNvSpPr/>
      </dsp:nvSpPr>
      <dsp:spPr>
        <a:xfrm>
          <a:off x="3735476" y="2043"/>
          <a:ext cx="2682008" cy="120878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Ask questions if you need to </a:t>
          </a:r>
        </a:p>
      </dsp:txBody>
      <dsp:txXfrm>
        <a:off x="3735476" y="2043"/>
        <a:ext cx="2682008" cy="1208786"/>
      </dsp:txXfrm>
    </dsp:sp>
    <dsp:sp modelId="{FBE7CAF5-5E0B-405E-ABF2-5693DED1E46C}">
      <dsp:nvSpPr>
        <dsp:cNvPr id="0" name=""/>
        <dsp:cNvSpPr/>
      </dsp:nvSpPr>
      <dsp:spPr>
        <a:xfrm>
          <a:off x="6685685" y="2043"/>
          <a:ext cx="2682008" cy="120878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Do not take anything personally </a:t>
          </a:r>
        </a:p>
      </dsp:txBody>
      <dsp:txXfrm>
        <a:off x="6685685" y="2043"/>
        <a:ext cx="2682008" cy="1208786"/>
      </dsp:txXfrm>
    </dsp:sp>
    <dsp:sp modelId="{08474069-0839-4485-8B63-49AE5003DA29}">
      <dsp:nvSpPr>
        <dsp:cNvPr id="0" name=""/>
        <dsp:cNvSpPr/>
      </dsp:nvSpPr>
      <dsp:spPr>
        <a:xfrm>
          <a:off x="2260372" y="1479030"/>
          <a:ext cx="2682008" cy="120878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Respond appropriately </a:t>
          </a:r>
        </a:p>
      </dsp:txBody>
      <dsp:txXfrm>
        <a:off x="2260372" y="1479030"/>
        <a:ext cx="2682008" cy="1208786"/>
      </dsp:txXfrm>
    </dsp:sp>
    <dsp:sp modelId="{8D12C81E-D797-410A-BE2C-060473CDDBDE}">
      <dsp:nvSpPr>
        <dsp:cNvPr id="0" name=""/>
        <dsp:cNvSpPr/>
      </dsp:nvSpPr>
      <dsp:spPr>
        <a:xfrm>
          <a:off x="5210581" y="1479030"/>
          <a:ext cx="2682008" cy="120878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Do a follow-through </a:t>
          </a:r>
        </a:p>
      </dsp:txBody>
      <dsp:txXfrm>
        <a:off x="5210581" y="1479030"/>
        <a:ext cx="2682008" cy="12087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419F9-8D00-4241-9A96-48678F46EDFB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AF7E8-BE3E-4C73-BC14-858DF2C192B4}">
      <dsp:nvSpPr>
        <dsp:cNvPr id="0" name=""/>
        <dsp:cNvSpPr/>
      </dsp:nvSpPr>
      <dsp:spPr>
        <a:xfrm>
          <a:off x="412196" y="279243"/>
          <a:ext cx="9346491" cy="5587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Are in line with your organisation's policies and procedures </a:t>
          </a:r>
          <a:endParaRPr lang="en-US" sz="2200" kern="1200" dirty="0"/>
        </a:p>
      </dsp:txBody>
      <dsp:txXfrm>
        <a:off x="412196" y="279243"/>
        <a:ext cx="9346491" cy="558777"/>
      </dsp:txXfrm>
    </dsp:sp>
    <dsp:sp modelId="{C385C862-5114-4DB5-A1FD-D383FF2B5A58}">
      <dsp:nvSpPr>
        <dsp:cNvPr id="0" name=""/>
        <dsp:cNvSpPr/>
      </dsp:nvSpPr>
      <dsp:spPr>
        <a:xfrm>
          <a:off x="62960" y="209396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3FC29-FDE9-42BD-AAE4-3597DF14FD9E}">
      <dsp:nvSpPr>
        <dsp:cNvPr id="0" name=""/>
        <dsp:cNvSpPr/>
      </dsp:nvSpPr>
      <dsp:spPr>
        <a:xfrm>
          <a:off x="732556" y="1117555"/>
          <a:ext cx="9026131" cy="55877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Meet the interests and goals of persons with disability</a:t>
          </a:r>
          <a:endParaRPr lang="en-PH" sz="2200" kern="1200" dirty="0"/>
        </a:p>
      </dsp:txBody>
      <dsp:txXfrm>
        <a:off x="732556" y="1117555"/>
        <a:ext cx="9026131" cy="558777"/>
      </dsp:txXfrm>
    </dsp:sp>
    <dsp:sp modelId="{054CE307-2DBE-47B9-A818-55A379A79440}">
      <dsp:nvSpPr>
        <dsp:cNvPr id="0" name=""/>
        <dsp:cNvSpPr/>
      </dsp:nvSpPr>
      <dsp:spPr>
        <a:xfrm>
          <a:off x="383320" y="1047708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D4542-13B8-4365-8BB3-5EB6F45EFF46}">
      <dsp:nvSpPr>
        <dsp:cNvPr id="0" name=""/>
        <dsp:cNvSpPr/>
      </dsp:nvSpPr>
      <dsp:spPr>
        <a:xfrm>
          <a:off x="732556" y="1955867"/>
          <a:ext cx="9026131" cy="55877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Meet the current needs and preferences of persons with disability </a:t>
          </a:r>
          <a:endParaRPr lang="en-PH" sz="2200" kern="1200" dirty="0"/>
        </a:p>
      </dsp:txBody>
      <dsp:txXfrm>
        <a:off x="732556" y="1955867"/>
        <a:ext cx="9026131" cy="558777"/>
      </dsp:txXfrm>
    </dsp:sp>
    <dsp:sp modelId="{D8FEFA22-878A-4E62-A399-8B9893EF912C}">
      <dsp:nvSpPr>
        <dsp:cNvPr id="0" name=""/>
        <dsp:cNvSpPr/>
      </dsp:nvSpPr>
      <dsp:spPr>
        <a:xfrm>
          <a:off x="383320" y="1886019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D28FC-1E95-4975-B617-B2A5B8DE3B0A}">
      <dsp:nvSpPr>
        <dsp:cNvPr id="0" name=""/>
        <dsp:cNvSpPr/>
      </dsp:nvSpPr>
      <dsp:spPr>
        <a:xfrm>
          <a:off x="412196" y="2794178"/>
          <a:ext cx="9346491" cy="55877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PH" sz="2200" kern="1200" dirty="0"/>
            <a:t>Are updated to meet any changed needs, interests or preferences</a:t>
          </a:r>
        </a:p>
      </dsp:txBody>
      <dsp:txXfrm>
        <a:off x="412196" y="2794178"/>
        <a:ext cx="9346491" cy="558777"/>
      </dsp:txXfrm>
    </dsp:sp>
    <dsp:sp modelId="{28F608B3-D8F5-48E8-9526-1F02E503B0A2}">
      <dsp:nvSpPr>
        <dsp:cNvPr id="0" name=""/>
        <dsp:cNvSpPr/>
      </dsp:nvSpPr>
      <dsp:spPr>
        <a:xfrm>
          <a:off x="62960" y="2724331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5D391-BA27-9148-9F0D-F136B795E756}">
      <dsp:nvSpPr>
        <dsp:cNvPr id="0" name=""/>
        <dsp:cNvSpPr/>
      </dsp:nvSpPr>
      <dsp:spPr>
        <a:xfrm>
          <a:off x="-3387788" y="-520980"/>
          <a:ext cx="4039524" cy="4039524"/>
        </a:xfrm>
        <a:prstGeom prst="blockArc">
          <a:avLst>
            <a:gd name="adj1" fmla="val 18900000"/>
            <a:gd name="adj2" fmla="val 2700000"/>
            <a:gd name="adj3" fmla="val 53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3469D-0424-D845-B1CD-C8FAFCB7041F}">
      <dsp:nvSpPr>
        <dsp:cNvPr id="0" name=""/>
        <dsp:cNvSpPr/>
      </dsp:nvSpPr>
      <dsp:spPr>
        <a:xfrm>
          <a:off x="419084" y="299756"/>
          <a:ext cx="9153931" cy="5995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Minimal involvement</a:t>
          </a:r>
        </a:p>
      </dsp:txBody>
      <dsp:txXfrm>
        <a:off x="419084" y="299756"/>
        <a:ext cx="9153931" cy="599512"/>
      </dsp:txXfrm>
    </dsp:sp>
    <dsp:sp modelId="{49CFFDD9-498C-FB48-91E6-E7DC3864E3E8}">
      <dsp:nvSpPr>
        <dsp:cNvPr id="0" name=""/>
        <dsp:cNvSpPr/>
      </dsp:nvSpPr>
      <dsp:spPr>
        <a:xfrm>
          <a:off x="44389" y="224817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0762E-B43E-B74E-93D6-5A38788C772D}">
      <dsp:nvSpPr>
        <dsp:cNvPr id="0" name=""/>
        <dsp:cNvSpPr/>
      </dsp:nvSpPr>
      <dsp:spPr>
        <a:xfrm>
          <a:off x="637007" y="1199025"/>
          <a:ext cx="8936009" cy="59951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Engaged    </a:t>
          </a:r>
        </a:p>
      </dsp:txBody>
      <dsp:txXfrm>
        <a:off x="637007" y="1199025"/>
        <a:ext cx="8936009" cy="599512"/>
      </dsp:txXfrm>
    </dsp:sp>
    <dsp:sp modelId="{98E6F431-F746-E245-9698-8D41998BE398}">
      <dsp:nvSpPr>
        <dsp:cNvPr id="0" name=""/>
        <dsp:cNvSpPr/>
      </dsp:nvSpPr>
      <dsp:spPr>
        <a:xfrm>
          <a:off x="262312" y="1124086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C1CBE-98F7-CD48-8FB3-339E520A1AA5}">
      <dsp:nvSpPr>
        <dsp:cNvPr id="0" name=""/>
        <dsp:cNvSpPr/>
      </dsp:nvSpPr>
      <dsp:spPr>
        <a:xfrm>
          <a:off x="419084" y="2098294"/>
          <a:ext cx="9153931" cy="59951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Fully engaged</a:t>
          </a:r>
        </a:p>
      </dsp:txBody>
      <dsp:txXfrm>
        <a:off x="419084" y="2098294"/>
        <a:ext cx="9153931" cy="599512"/>
      </dsp:txXfrm>
    </dsp:sp>
    <dsp:sp modelId="{0F4530D6-582E-8F4E-BE13-6D2F69FBF576}">
      <dsp:nvSpPr>
        <dsp:cNvPr id="0" name=""/>
        <dsp:cNvSpPr/>
      </dsp:nvSpPr>
      <dsp:spPr>
        <a:xfrm>
          <a:off x="44389" y="2023355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0EA7D-753E-4D93-AFA1-695645671162}">
      <dsp:nvSpPr>
        <dsp:cNvPr id="0" name=""/>
        <dsp:cNvSpPr/>
      </dsp:nvSpPr>
      <dsp:spPr>
        <a:xfrm>
          <a:off x="0" y="118002"/>
          <a:ext cx="10013622" cy="4557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kern="1200" dirty="0">
              <a:solidFill>
                <a:schemeClr val="bg1"/>
              </a:solidFill>
            </a:rPr>
            <a:t>person with disability  </a:t>
          </a:r>
          <a:r>
            <a:rPr lang="en-US" sz="1900" kern="1200" dirty="0"/>
            <a:t>does not share interests with them </a:t>
          </a:r>
          <a:endParaRPr lang="en-PH" sz="1900" kern="1200" dirty="0"/>
        </a:p>
      </dsp:txBody>
      <dsp:txXfrm>
        <a:off x="22246" y="140248"/>
        <a:ext cx="9969130" cy="411223"/>
      </dsp:txXfrm>
    </dsp:sp>
    <dsp:sp modelId="{A93884C3-4901-4A31-B39D-868CCA4D5F11}">
      <dsp:nvSpPr>
        <dsp:cNvPr id="0" name=""/>
        <dsp:cNvSpPr/>
      </dsp:nvSpPr>
      <dsp:spPr>
        <a:xfrm>
          <a:off x="0" y="628437"/>
          <a:ext cx="10013622" cy="45571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kern="1200" dirty="0">
              <a:solidFill>
                <a:schemeClr val="bg1"/>
              </a:solidFill>
            </a:rPr>
            <a:t>person with disability </a:t>
          </a:r>
          <a:r>
            <a:rPr lang="en-US" sz="1900" kern="1200" dirty="0"/>
            <a:t> had a negative experience with them and hence does not feel included </a:t>
          </a:r>
          <a:endParaRPr lang="en-PH" sz="1900" kern="1200" dirty="0"/>
        </a:p>
      </dsp:txBody>
      <dsp:txXfrm>
        <a:off x="22246" y="650683"/>
        <a:ext cx="9969130" cy="411223"/>
      </dsp:txXfrm>
    </dsp:sp>
    <dsp:sp modelId="{55C916B1-77F7-4DF4-970C-CF28F6933A2D}">
      <dsp:nvSpPr>
        <dsp:cNvPr id="0" name=""/>
        <dsp:cNvSpPr/>
      </dsp:nvSpPr>
      <dsp:spPr>
        <a:xfrm>
          <a:off x="0" y="1138872"/>
          <a:ext cx="10013622" cy="4557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kern="1200" dirty="0">
              <a:solidFill>
                <a:schemeClr val="bg1"/>
              </a:solidFill>
            </a:rPr>
            <a:t>person with disability </a:t>
          </a:r>
          <a:r>
            <a:rPr lang="en-US" sz="1900" kern="1200" dirty="0"/>
            <a:t> does not have enough time and opportunity to participate</a:t>
          </a:r>
          <a:endParaRPr lang="en-PH" sz="1900" kern="1200" dirty="0"/>
        </a:p>
      </dsp:txBody>
      <dsp:txXfrm>
        <a:off x="22246" y="1161118"/>
        <a:ext cx="9969130" cy="4112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8A69A-ABE4-4532-B82D-529373269535}">
      <dsp:nvSpPr>
        <dsp:cNvPr id="0" name=""/>
        <dsp:cNvSpPr/>
      </dsp:nvSpPr>
      <dsp:spPr>
        <a:xfrm>
          <a:off x="0" y="18012"/>
          <a:ext cx="10014949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Observe the client during skill development activities</a:t>
          </a:r>
          <a:endParaRPr lang="en-PH" sz="2200" kern="1200" dirty="0"/>
        </a:p>
      </dsp:txBody>
      <dsp:txXfrm>
        <a:off x="25759" y="43771"/>
        <a:ext cx="9963431" cy="476152"/>
      </dsp:txXfrm>
    </dsp:sp>
    <dsp:sp modelId="{A4D1F3A9-F32C-462C-BF3C-A6587DE40943}">
      <dsp:nvSpPr>
        <dsp:cNvPr id="0" name=""/>
        <dsp:cNvSpPr/>
      </dsp:nvSpPr>
      <dsp:spPr>
        <a:xfrm>
          <a:off x="0" y="609042"/>
          <a:ext cx="10014949" cy="52767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Ask relevant personnel for their observations</a:t>
          </a:r>
          <a:endParaRPr lang="en-PH" sz="2200" kern="1200" dirty="0"/>
        </a:p>
      </dsp:txBody>
      <dsp:txXfrm>
        <a:off x="25759" y="634801"/>
        <a:ext cx="9963431" cy="476152"/>
      </dsp:txXfrm>
    </dsp:sp>
    <dsp:sp modelId="{B5619EE0-C4EA-43FF-AE4B-B5F6D1499D82}">
      <dsp:nvSpPr>
        <dsp:cNvPr id="0" name=""/>
        <dsp:cNvSpPr/>
      </dsp:nvSpPr>
      <dsp:spPr>
        <a:xfrm>
          <a:off x="0" y="1200072"/>
          <a:ext cx="10014949" cy="52767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informal conversations with the client</a:t>
          </a:r>
          <a:endParaRPr lang="en-PH" sz="2200" kern="1200" dirty="0"/>
        </a:p>
      </dsp:txBody>
      <dsp:txXfrm>
        <a:off x="25759" y="1225831"/>
        <a:ext cx="9963431" cy="476152"/>
      </dsp:txXfrm>
    </dsp:sp>
    <dsp:sp modelId="{ED4F1164-2B1A-49B4-AC4D-0274C931115B}">
      <dsp:nvSpPr>
        <dsp:cNvPr id="0" name=""/>
        <dsp:cNvSpPr/>
      </dsp:nvSpPr>
      <dsp:spPr>
        <a:xfrm>
          <a:off x="0" y="1791102"/>
          <a:ext cx="10014949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Interview the client’s family and friends</a:t>
          </a:r>
          <a:endParaRPr lang="en-PH" sz="2200" kern="1200" dirty="0"/>
        </a:p>
      </dsp:txBody>
      <dsp:txXfrm>
        <a:off x="25759" y="1816861"/>
        <a:ext cx="9963431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7F18D-D6A2-4570-A716-5D830739649E}">
      <dsp:nvSpPr>
        <dsp:cNvPr id="0" name=""/>
        <dsp:cNvSpPr/>
      </dsp:nvSpPr>
      <dsp:spPr>
        <a:xfrm>
          <a:off x="0" y="28251"/>
          <a:ext cx="10008235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frames clients as capable of making operational decisions rather than seeking help</a:t>
          </a:r>
          <a:endParaRPr lang="en-PH" sz="2200" kern="1200" dirty="0"/>
        </a:p>
      </dsp:txBody>
      <dsp:txXfrm>
        <a:off x="32898" y="61149"/>
        <a:ext cx="9942439" cy="608124"/>
      </dsp:txXfrm>
    </dsp:sp>
    <dsp:sp modelId="{E4739160-C3F5-4168-9AB4-076B86038495}">
      <dsp:nvSpPr>
        <dsp:cNvPr id="0" name=""/>
        <dsp:cNvSpPr/>
      </dsp:nvSpPr>
      <dsp:spPr>
        <a:xfrm>
          <a:off x="0" y="805851"/>
          <a:ext cx="10008235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increases clients' understanding of their strengths and limitations</a:t>
          </a:r>
          <a:endParaRPr lang="en-PH" sz="2200" kern="1200" dirty="0"/>
        </a:p>
      </dsp:txBody>
      <dsp:txXfrm>
        <a:off x="32898" y="838749"/>
        <a:ext cx="9942439" cy="608124"/>
      </dsp:txXfrm>
    </dsp:sp>
    <dsp:sp modelId="{9390A31F-3E21-4816-A6EC-7CD7CFFD9DC2}">
      <dsp:nvSpPr>
        <dsp:cNvPr id="0" name=""/>
        <dsp:cNvSpPr/>
      </dsp:nvSpPr>
      <dsp:spPr>
        <a:xfrm>
          <a:off x="0" y="1583451"/>
          <a:ext cx="10008235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encourages clients to take part in activities, routines and programs they choose</a:t>
          </a:r>
          <a:endParaRPr lang="en-PH" sz="2200" kern="1200" dirty="0"/>
        </a:p>
      </dsp:txBody>
      <dsp:txXfrm>
        <a:off x="32898" y="1616349"/>
        <a:ext cx="9942439" cy="608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663FF-3FBC-4088-B0DB-4F164359F3F1}">
      <dsp:nvSpPr>
        <dsp:cNvPr id="0" name=""/>
        <dsp:cNvSpPr/>
      </dsp:nvSpPr>
      <dsp:spPr>
        <a:xfrm>
          <a:off x="0" y="28056"/>
          <a:ext cx="10013429" cy="6931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Let clients choose how their needs should be addressed and what options will meet their needs and preferences</a:t>
          </a:r>
          <a:endParaRPr lang="en-PH" sz="2200" kern="1200" dirty="0"/>
        </a:p>
      </dsp:txBody>
      <dsp:txXfrm>
        <a:off x="33837" y="61893"/>
        <a:ext cx="9945755" cy="625477"/>
      </dsp:txXfrm>
    </dsp:sp>
    <dsp:sp modelId="{960EC2EA-3F83-4F23-AB03-01F82F8A5EBF}">
      <dsp:nvSpPr>
        <dsp:cNvPr id="0" name=""/>
        <dsp:cNvSpPr/>
      </dsp:nvSpPr>
      <dsp:spPr>
        <a:xfrm>
          <a:off x="0" y="862328"/>
          <a:ext cx="10013429" cy="69315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Inform clients of risky programs and activities</a:t>
          </a:r>
          <a:endParaRPr lang="en-PH" sz="2200" kern="1200" dirty="0"/>
        </a:p>
      </dsp:txBody>
      <dsp:txXfrm>
        <a:off x="33837" y="896165"/>
        <a:ext cx="9945755" cy="625477"/>
      </dsp:txXfrm>
    </dsp:sp>
    <dsp:sp modelId="{C2392A4E-6668-41BD-B471-4FD73C5E8184}">
      <dsp:nvSpPr>
        <dsp:cNvPr id="0" name=""/>
        <dsp:cNvSpPr/>
      </dsp:nvSpPr>
      <dsp:spPr>
        <a:xfrm>
          <a:off x="0" y="1696600"/>
          <a:ext cx="10013429" cy="69315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Encourage clients to be vocal and bring up questions or concerns they might have</a:t>
          </a:r>
          <a:endParaRPr lang="en-PH" sz="2200" kern="1200" dirty="0"/>
        </a:p>
      </dsp:txBody>
      <dsp:txXfrm>
        <a:off x="33837" y="1730437"/>
        <a:ext cx="9945755" cy="625477"/>
      </dsp:txXfrm>
    </dsp:sp>
    <dsp:sp modelId="{EA20ECD6-D5D6-45FC-BD1F-41B745940440}">
      <dsp:nvSpPr>
        <dsp:cNvPr id="0" name=""/>
        <dsp:cNvSpPr/>
      </dsp:nvSpPr>
      <dsp:spPr>
        <a:xfrm>
          <a:off x="0" y="2530872"/>
          <a:ext cx="10013429" cy="6931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Provide necessary assistance to clients according to their disability</a:t>
          </a:r>
          <a:endParaRPr lang="en-PH" sz="2200" kern="1200" dirty="0"/>
        </a:p>
      </dsp:txBody>
      <dsp:txXfrm>
        <a:off x="33837" y="2564709"/>
        <a:ext cx="9945755" cy="625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EEA16-8B86-3641-9AC2-63102BD712E1}">
      <dsp:nvSpPr>
        <dsp:cNvPr id="0" name=""/>
        <dsp:cNvSpPr/>
      </dsp:nvSpPr>
      <dsp:spPr>
        <a:xfrm>
          <a:off x="0" y="98560"/>
          <a:ext cx="3074987" cy="18449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Sporting groups</a:t>
          </a:r>
          <a:endParaRPr lang="en-US" sz="2200" b="0" kern="1200"/>
        </a:p>
      </dsp:txBody>
      <dsp:txXfrm>
        <a:off x="0" y="98560"/>
        <a:ext cx="3074987" cy="1844992"/>
      </dsp:txXfrm>
    </dsp:sp>
    <dsp:sp modelId="{F4986F75-3A1E-7D41-B9F3-C2B5E9277022}">
      <dsp:nvSpPr>
        <dsp:cNvPr id="0" name=""/>
        <dsp:cNvSpPr/>
      </dsp:nvSpPr>
      <dsp:spPr>
        <a:xfrm>
          <a:off x="3382486" y="98560"/>
          <a:ext cx="3074987" cy="184499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Cultural groups </a:t>
          </a:r>
          <a:endParaRPr lang="en-PH" sz="2200" b="0" kern="1200"/>
        </a:p>
      </dsp:txBody>
      <dsp:txXfrm>
        <a:off x="3382486" y="98560"/>
        <a:ext cx="3074987" cy="1844992"/>
      </dsp:txXfrm>
    </dsp:sp>
    <dsp:sp modelId="{A4F8A33F-E64C-AA45-BB31-11AD7641BE9D}">
      <dsp:nvSpPr>
        <dsp:cNvPr id="0" name=""/>
        <dsp:cNvSpPr/>
      </dsp:nvSpPr>
      <dsp:spPr>
        <a:xfrm>
          <a:off x="6764972" y="98560"/>
          <a:ext cx="3074987" cy="184499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Specific-interest groups</a:t>
          </a:r>
          <a:endParaRPr lang="en-PH" sz="2200" b="0" kern="1200"/>
        </a:p>
      </dsp:txBody>
      <dsp:txXfrm>
        <a:off x="6764972" y="98560"/>
        <a:ext cx="3074987" cy="1844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DCD54-4982-45E9-9486-34B8302DFA0B}">
      <dsp:nvSpPr>
        <dsp:cNvPr id="0" name=""/>
        <dsp:cNvSpPr/>
      </dsp:nvSpPr>
      <dsp:spPr>
        <a:xfrm rot="16200000">
          <a:off x="1321381" y="-1316332"/>
          <a:ext cx="2223770" cy="485643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Font typeface="Wingdings" pitchFamily="2" charset="2"/>
            <a:buNone/>
          </a:pPr>
          <a:r>
            <a:rPr lang="en-PH" sz="2200" b="0" kern="1200"/>
            <a:t>Change in barriers</a:t>
          </a:r>
          <a:endParaRPr lang="en-US" sz="2200" b="0" kern="1200"/>
        </a:p>
      </dsp:txBody>
      <dsp:txXfrm rot="5400000">
        <a:off x="5049" y="444754"/>
        <a:ext cx="4856435" cy="1334262"/>
      </dsp:txXfrm>
    </dsp:sp>
    <dsp:sp modelId="{8AADB5DA-132D-45EB-955C-DAAE23BBFE4E}">
      <dsp:nvSpPr>
        <dsp:cNvPr id="0" name=""/>
        <dsp:cNvSpPr/>
      </dsp:nvSpPr>
      <dsp:spPr>
        <a:xfrm rot="16200000">
          <a:off x="6542048" y="-1316332"/>
          <a:ext cx="2223770" cy="485643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Font typeface="Wingdings" pitchFamily="2" charset="2"/>
            <a:buNone/>
          </a:pPr>
          <a:r>
            <a:rPr lang="en-PH" sz="2200" b="0" kern="1200"/>
            <a:t>Change in interest</a:t>
          </a:r>
        </a:p>
      </dsp:txBody>
      <dsp:txXfrm rot="5400000">
        <a:off x="5225716" y="444754"/>
        <a:ext cx="4856435" cy="13342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58753-416B-6D4A-BF11-7710CCD4332E}">
      <dsp:nvSpPr>
        <dsp:cNvPr id="0" name=""/>
        <dsp:cNvSpPr/>
      </dsp:nvSpPr>
      <dsp:spPr>
        <a:xfrm>
          <a:off x="5627" y="318854"/>
          <a:ext cx="3118843" cy="17213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The family of the </a:t>
          </a:r>
          <a:r>
            <a:rPr lang="en-US" sz="2200" kern="1200" dirty="0">
              <a:solidFill>
                <a:schemeClr val="bg1"/>
              </a:solidFill>
            </a:rPr>
            <a:t>person with disability </a:t>
          </a:r>
          <a:endParaRPr lang="en-AU" sz="2200" b="0" kern="1200" dirty="0">
            <a:solidFill>
              <a:schemeClr val="bg1"/>
            </a:solidFill>
          </a:endParaRPr>
        </a:p>
      </dsp:txBody>
      <dsp:txXfrm>
        <a:off x="5627" y="318854"/>
        <a:ext cx="3118843" cy="1721326"/>
      </dsp:txXfrm>
    </dsp:sp>
    <dsp:sp modelId="{5FF49D63-B2C8-254A-9EEB-64174270C9C7}">
      <dsp:nvSpPr>
        <dsp:cNvPr id="0" name=""/>
        <dsp:cNvSpPr/>
      </dsp:nvSpPr>
      <dsp:spPr>
        <a:xfrm>
          <a:off x="3411358" y="318854"/>
          <a:ext cx="3118843" cy="172132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The carer of the </a:t>
          </a:r>
          <a:r>
            <a:rPr lang="en-US" sz="2200" kern="1200" dirty="0">
              <a:solidFill>
                <a:schemeClr val="bg1"/>
              </a:solidFill>
            </a:rPr>
            <a:t>person with disability </a:t>
          </a:r>
          <a:endParaRPr lang="en-AU" sz="2200" b="0" kern="1200" dirty="0"/>
        </a:p>
      </dsp:txBody>
      <dsp:txXfrm>
        <a:off x="3411358" y="318854"/>
        <a:ext cx="3118843" cy="1721326"/>
      </dsp:txXfrm>
    </dsp:sp>
    <dsp:sp modelId="{59AD4734-F94F-D846-99C1-089F20939115}">
      <dsp:nvSpPr>
        <dsp:cNvPr id="0" name=""/>
        <dsp:cNvSpPr/>
      </dsp:nvSpPr>
      <dsp:spPr>
        <a:xfrm>
          <a:off x="6817089" y="318854"/>
          <a:ext cx="3118843" cy="172132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Others identified by the </a:t>
          </a:r>
          <a:r>
            <a:rPr lang="en-US" sz="2200" kern="1200" dirty="0">
              <a:solidFill>
                <a:schemeClr val="bg1"/>
              </a:solidFill>
            </a:rPr>
            <a:t>person with disability </a:t>
          </a:r>
          <a:endParaRPr lang="en-US" sz="2200" b="0" kern="1200" dirty="0"/>
        </a:p>
      </dsp:txBody>
      <dsp:txXfrm>
        <a:off x="6817089" y="318854"/>
        <a:ext cx="3118843" cy="1721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78966-7570-4E9B-AF6F-142C00217DBC}">
      <dsp:nvSpPr>
        <dsp:cNvPr id="0" name=""/>
        <dsp:cNvSpPr/>
      </dsp:nvSpPr>
      <dsp:spPr>
        <a:xfrm>
          <a:off x="-1908613" y="-297454"/>
          <a:ext cx="2292898" cy="2292898"/>
        </a:xfrm>
        <a:prstGeom prst="blockArc">
          <a:avLst>
            <a:gd name="adj1" fmla="val 18900000"/>
            <a:gd name="adj2" fmla="val 2700000"/>
            <a:gd name="adj3" fmla="val 94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2F682-E744-4513-B4CE-9DBF32CBB9C6}">
      <dsp:nvSpPr>
        <dsp:cNvPr id="0" name=""/>
        <dsp:cNvSpPr/>
      </dsp:nvSpPr>
      <dsp:spPr>
        <a:xfrm>
          <a:off x="312133" y="199392"/>
          <a:ext cx="9442670" cy="5714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0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The person with disability does not feel like an ‘outcast’</a:t>
          </a:r>
        </a:p>
      </dsp:txBody>
      <dsp:txXfrm>
        <a:off x="312133" y="199392"/>
        <a:ext cx="9442670" cy="571445"/>
      </dsp:txXfrm>
    </dsp:sp>
    <dsp:sp modelId="{7C3D10F4-2300-4464-ADE8-D5CD492A9A2D}">
      <dsp:nvSpPr>
        <dsp:cNvPr id="0" name=""/>
        <dsp:cNvSpPr/>
      </dsp:nvSpPr>
      <dsp:spPr>
        <a:xfrm>
          <a:off x="8956" y="181939"/>
          <a:ext cx="606352" cy="60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8F3FF-F92C-4586-829D-329B1AE125AA}">
      <dsp:nvSpPr>
        <dsp:cNvPr id="0" name=""/>
        <dsp:cNvSpPr/>
      </dsp:nvSpPr>
      <dsp:spPr>
        <a:xfrm>
          <a:off x="312133" y="854757"/>
          <a:ext cx="9442670" cy="71623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0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The person with disability is treated exactly how the other members of the family are treated </a:t>
          </a:r>
        </a:p>
      </dsp:txBody>
      <dsp:txXfrm>
        <a:off x="312133" y="854757"/>
        <a:ext cx="9442670" cy="716232"/>
      </dsp:txXfrm>
    </dsp:sp>
    <dsp:sp modelId="{23D267E4-A827-4CA8-9352-8944F7E98A72}">
      <dsp:nvSpPr>
        <dsp:cNvPr id="0" name=""/>
        <dsp:cNvSpPr/>
      </dsp:nvSpPr>
      <dsp:spPr>
        <a:xfrm>
          <a:off x="8956" y="909698"/>
          <a:ext cx="606352" cy="60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E1F-4DFF-D34A-BBA6-DC6B8D4AFAA5}">
      <dsp:nvSpPr>
        <dsp:cNvPr id="0" name=""/>
        <dsp:cNvSpPr/>
      </dsp:nvSpPr>
      <dsp:spPr>
        <a:xfrm>
          <a:off x="0" y="0"/>
          <a:ext cx="3734648" cy="34690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Basic Hygiene</a:t>
          </a:r>
          <a:endParaRPr lang="en-PH" sz="22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0"/>
        <a:ext cx="3734648" cy="1040701"/>
      </dsp:txXfrm>
    </dsp:sp>
    <dsp:sp modelId="{6ED44316-A714-C84B-B51F-AF9163D23FAD}">
      <dsp:nvSpPr>
        <dsp:cNvPr id="0" name=""/>
        <dsp:cNvSpPr/>
      </dsp:nvSpPr>
      <dsp:spPr>
        <a:xfrm>
          <a:off x="377347" y="104099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kern="1200"/>
            <a:t>Bathing and showering</a:t>
          </a:r>
          <a:endParaRPr lang="en-PH" sz="2200" kern="1200"/>
        </a:p>
      </dsp:txBody>
      <dsp:txXfrm>
        <a:off x="397308" y="1060958"/>
        <a:ext cx="2947796" cy="641598"/>
      </dsp:txXfrm>
    </dsp:sp>
    <dsp:sp modelId="{5C32898F-D6C5-1643-A8BC-5E95203CE31F}">
      <dsp:nvSpPr>
        <dsp:cNvPr id="0" name=""/>
        <dsp:cNvSpPr/>
      </dsp:nvSpPr>
      <dsp:spPr>
        <a:xfrm>
          <a:off x="377347" y="182736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Oral hygiene</a:t>
          </a:r>
        </a:p>
      </dsp:txBody>
      <dsp:txXfrm>
        <a:off x="397308" y="1847328"/>
        <a:ext cx="2947796" cy="641598"/>
      </dsp:txXfrm>
    </dsp:sp>
    <dsp:sp modelId="{66C775A2-B059-1A43-BC4B-0777E935DF00}">
      <dsp:nvSpPr>
        <dsp:cNvPr id="0" name=""/>
        <dsp:cNvSpPr/>
      </dsp:nvSpPr>
      <dsp:spPr>
        <a:xfrm>
          <a:off x="377347" y="261373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Dressing</a:t>
          </a:r>
        </a:p>
      </dsp:txBody>
      <dsp:txXfrm>
        <a:off x="397308" y="2633698"/>
        <a:ext cx="2947796" cy="641598"/>
      </dsp:txXfrm>
    </dsp:sp>
    <dsp:sp modelId="{A410D59D-4CFE-E84B-B735-970AA1FF10DE}">
      <dsp:nvSpPr>
        <dsp:cNvPr id="0" name=""/>
        <dsp:cNvSpPr/>
      </dsp:nvSpPr>
      <dsp:spPr>
        <a:xfrm>
          <a:off x="4018629" y="0"/>
          <a:ext cx="3734648" cy="34690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Daily Living</a:t>
          </a:r>
          <a:endParaRPr lang="en-PH" sz="22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4018629" y="0"/>
        <a:ext cx="3734648" cy="1040701"/>
      </dsp:txXfrm>
    </dsp:sp>
    <dsp:sp modelId="{70930E63-0A8F-A241-850E-08B63350353C}">
      <dsp:nvSpPr>
        <dsp:cNvPr id="0" name=""/>
        <dsp:cNvSpPr/>
      </dsp:nvSpPr>
      <dsp:spPr>
        <a:xfrm>
          <a:off x="4392094" y="104099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Cooking</a:t>
          </a:r>
        </a:p>
      </dsp:txBody>
      <dsp:txXfrm>
        <a:off x="4412055" y="1060958"/>
        <a:ext cx="2947796" cy="641598"/>
      </dsp:txXfrm>
    </dsp:sp>
    <dsp:sp modelId="{AC23AEBA-7818-6940-9397-15512558E876}">
      <dsp:nvSpPr>
        <dsp:cNvPr id="0" name=""/>
        <dsp:cNvSpPr/>
      </dsp:nvSpPr>
      <dsp:spPr>
        <a:xfrm>
          <a:off x="4392094" y="182736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Grocery shopping</a:t>
          </a:r>
        </a:p>
      </dsp:txBody>
      <dsp:txXfrm>
        <a:off x="4412055" y="1847328"/>
        <a:ext cx="2947796" cy="641598"/>
      </dsp:txXfrm>
    </dsp:sp>
    <dsp:sp modelId="{639A9FE8-9257-AA4B-98F5-64C7854AD69D}">
      <dsp:nvSpPr>
        <dsp:cNvPr id="0" name=""/>
        <dsp:cNvSpPr/>
      </dsp:nvSpPr>
      <dsp:spPr>
        <a:xfrm>
          <a:off x="4392094" y="261373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Budgeting money</a:t>
          </a:r>
        </a:p>
      </dsp:txBody>
      <dsp:txXfrm>
        <a:off x="4412055" y="2633698"/>
        <a:ext cx="2947796" cy="6415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B335-ABAA-4A52-8B9D-95E75191C9E6}">
      <dsp:nvSpPr>
        <dsp:cNvPr id="0" name=""/>
        <dsp:cNvSpPr/>
      </dsp:nvSpPr>
      <dsp:spPr>
        <a:xfrm rot="16200000">
          <a:off x="603424" y="-602206"/>
          <a:ext cx="1960007" cy="3164420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b="0" kern="1200"/>
            <a:t>Meetings</a:t>
          </a:r>
        </a:p>
      </dsp:txBody>
      <dsp:txXfrm rot="5400000">
        <a:off x="1218" y="392001"/>
        <a:ext cx="3164420" cy="1176005"/>
      </dsp:txXfrm>
    </dsp:sp>
    <dsp:sp modelId="{1575530D-7E6A-483F-88A7-BAE4F53C10BE}">
      <dsp:nvSpPr>
        <dsp:cNvPr id="0" name=""/>
        <dsp:cNvSpPr/>
      </dsp:nvSpPr>
      <dsp:spPr>
        <a:xfrm rot="16200000">
          <a:off x="4005176" y="-602206"/>
          <a:ext cx="1960007" cy="3164420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/>
            <a:t>Emails</a:t>
          </a:r>
        </a:p>
      </dsp:txBody>
      <dsp:txXfrm rot="5400000">
        <a:off x="3402970" y="392001"/>
        <a:ext cx="3164420" cy="1176005"/>
      </dsp:txXfrm>
    </dsp:sp>
    <dsp:sp modelId="{C30B1FB7-7D32-43BD-959A-39A581BC0F4B}">
      <dsp:nvSpPr>
        <dsp:cNvPr id="0" name=""/>
        <dsp:cNvSpPr/>
      </dsp:nvSpPr>
      <dsp:spPr>
        <a:xfrm rot="16200000">
          <a:off x="7406928" y="-602206"/>
          <a:ext cx="1960007" cy="3164420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b="0" kern="1200"/>
            <a:t>Cloud Storage</a:t>
          </a:r>
        </a:p>
      </dsp:txBody>
      <dsp:txXfrm rot="5400000">
        <a:off x="6804722" y="392001"/>
        <a:ext cx="3164420" cy="1176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b="1064"/>
          <a:stretch/>
        </p:blipFill>
        <p:spPr>
          <a:xfrm>
            <a:off x="0" y="0"/>
            <a:ext cx="12192000" cy="68248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>
                <a:latin typeface="+mn-lt"/>
              </a:rPr>
              <a:t>Implement Strategies for Community Participation and Inclusion</a:t>
            </a:r>
            <a:endParaRPr lang="en-PH" sz="510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CHCDIS012 - Support community participation and social inclusion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Persons with disability are more capable of determining what community options they would like to take due for the following reasons: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know and understand their own experiences better than anyone.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feelings or emotions that others may not understand.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desires or preferences that might not make sense to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speak and thus provide more detailed or specific information on what they need help with.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CB763-CB29-4851-9703-B272D899274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5A979-A2A2-41F9-9166-55F1B3545E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68FCE-B008-45FE-9313-7C43973CC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2B0628-F7AB-4FD5-AE63-22A7A8EFD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B7F6BE-6C43-41CC-AA89-8788135431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3ACC4-AB1E-4993-96F8-ECA550C3D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your clients in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provides the following benefits: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4FC334-3E8A-466C-9C0E-473348DDD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759533"/>
              </p:ext>
            </p:extLst>
          </p:nvPr>
        </p:nvGraphicFramePr>
        <p:xfrm>
          <a:off x="914511" y="2422179"/>
          <a:ext cx="10008235" cy="2285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60C5D07-CEC6-4A99-A2E0-2310BFC697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CE5975-3510-4753-B2D4-00840E647B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D4D0E-92DD-445F-8109-61C6AC8CD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CD4B11-9690-4339-A7A2-3A4223AFB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5994AB9-7EF5-4668-A4F6-1F290BE4C1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C6499B-8310-4C08-8F3E-1431D204E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work with your clients to identify and access community options, you must do the following: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2F5146-7390-49EC-84F6-D6695E39D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310324"/>
              </p:ext>
            </p:extLst>
          </p:nvPr>
        </p:nvGraphicFramePr>
        <p:xfrm>
          <a:off x="911745" y="2705099"/>
          <a:ext cx="10013429" cy="325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70D560-5F5A-4101-BD71-03B8A68372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4B39FD-119A-4E28-AC4A-DA6CB607303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A3CF86-C133-4864-905C-B7021FCAF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AF418C-4330-47F4-BF1C-12110F883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375A506-2A32-4B5A-8661-074E553CFD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30C06B-3F14-41C5-938A-0E494E9992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6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2.1.1 Identify Community Options That Will Meet Needs and Preferences Identified in Their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Individualised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Plan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42877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working with clients to identify community options that will meet needs and preferences,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relationship of the client with those involved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communication between you, the client and other stakeholders.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that the client’s family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 stakeholders play a vital role in supporting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the different views of the client and other stakeholders.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5572F-57D6-4C6E-86C8-08174AE5F0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6B9461-FD5F-46D8-A3F6-177A57D380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4A645-C5F6-467B-8CE3-2C098D10E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13C6C-FEAE-4D78-9120-4436E29FB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5D0808-322E-46AC-B175-25ACEFE733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4E207-6E4E-46C9-9D91-C5B75E562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2.1.2 Access Community Options That Will Meet Needs and Preferences Identified in Their Individualised Plan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80557"/>
            <a:ext cx="10087200" cy="431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services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provide clients to meet their community participation needs.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there are times when the support the client needs is beyond your capabilities.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this happens, consider seeking services from other community participation agencies to meet these needs. You may do so by making referrals.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E3772-5C2A-41C2-86DE-099F340638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0250C-F987-42A5-9A7A-EBED167E1B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898D4C-711C-43FE-BAC5-CFEECF5CB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B2ABB-CAF1-4D80-9C04-59B9A7589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C96EF6-99D6-421D-9B23-722C23B5C4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D88560-CA3F-4132-B936-DE3B6F33E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76D246-F4FC-4041-87A5-7BFB29568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referral is a process of connecting to the community participation services outside of your area of expertise.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asking other agencies to handle and meet the clients’ needs and preferences based on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19D1D-8097-471E-BAAF-97C98D6D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3" y="1963514"/>
            <a:ext cx="4871339" cy="32722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E2898F-C4DC-458D-A195-6BCF62451F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DBDC3-7061-4EB5-9C62-F13974AEC0C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7CB69-1BDF-4C11-8545-3F493257F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593316-B8E7-4981-9202-4F566F096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8662A72-AC57-4A27-9888-DCEDA873F7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2994CA3-E030-4BD2-9209-D73BF3E3C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Referrals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following ways: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088C4B-3AB6-4346-A1F6-BF751B583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178729"/>
              </p:ext>
            </p:extLst>
          </p:nvPr>
        </p:nvGraphicFramePr>
        <p:xfrm>
          <a:off x="946010" y="2476500"/>
          <a:ext cx="9848990" cy="212762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924495">
                  <a:extLst>
                    <a:ext uri="{9D8B030D-6E8A-4147-A177-3AD203B41FA5}">
                      <a16:colId xmlns:a16="http://schemas.microsoft.com/office/drawing/2014/main" val="4263711920"/>
                    </a:ext>
                  </a:extLst>
                </a:gridCol>
                <a:gridCol w="4924495">
                  <a:extLst>
                    <a:ext uri="{9D8B030D-6E8A-4147-A177-3AD203B41FA5}">
                      <a16:colId xmlns:a16="http://schemas.microsoft.com/office/drawing/2014/main" val="3758033209"/>
                    </a:ext>
                  </a:extLst>
                </a:gridCol>
              </a:tblGrid>
              <a:tr h="33989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bg1"/>
                          </a:solidFill>
                          <a:effectLst/>
                        </a:rPr>
                        <a:t>Warm referral</a:t>
                      </a:r>
                      <a:endParaRPr lang="en-PH" sz="2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bg1"/>
                          </a:solidFill>
                          <a:effectLst/>
                        </a:rPr>
                        <a:t>Cold referral</a:t>
                      </a:r>
                      <a:endParaRPr lang="en-PH" sz="2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791835"/>
                  </a:ext>
                </a:extLst>
              </a:tr>
              <a:tr h="176466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support worker discusses how other agencies can provide for the client's needs to gain their consent. </a:t>
                      </a:r>
                      <a:endParaRPr lang="en-PH" sz="2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support worker provides only the contact details and basic information of other agencies. The client then can contact them by themselves.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28652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CD06BB2-B8C6-4D14-8826-A82FB741CCC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FB71E-D310-4503-B60A-E78CE8FE8A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6F705-988B-4DFD-B1EF-4F090A34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0E8EE-620C-4F20-A8ED-D2C8FA91C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C2617C4-50C8-4596-B92A-770FDC704F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A87696-19EB-461D-8580-85EF9FD53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refer to the following procedures when referring clients to other agencies to meet their needs and preferences: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what support the client needs.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list of available agencies.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 the list of available agencies to the client.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8B42D-BDDA-4C13-A759-3C5B26A07E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AFFA9E-6AC3-4E45-847F-3D514F780B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962A9F-ED89-429E-B673-28E7534B6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AC696-A37D-4B8A-AA4D-663FE733C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9754DD-6B04-43FE-A6B7-1A98DE7625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F2B3B2-10E9-489A-A6C1-7D99DE206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6D61B-188E-411E-BCCC-60E8380DE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refer to the following procedures when referring clients to other agencies to meet their needs and preferences: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the client agrees to an agency, contact the agency on their behalf with a warm referral.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the role of the agency.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and report the referrals. </a:t>
            </a:r>
          </a:p>
        </p:txBody>
      </p:sp>
      <p:pic>
        <p:nvPicPr>
          <p:cNvPr id="7" name="Graphic 876719940" descr="Universal access with solid fill">
            <a:extLst>
              <a:ext uri="{FF2B5EF4-FFF2-40B4-BE49-F238E27FC236}">
                <a16:creationId xmlns:a16="http://schemas.microsoft.com/office/drawing/2014/main" id="{5DF1504B-B8BC-46FB-A312-367CDC72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428" y="865188"/>
            <a:ext cx="4680532" cy="46805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E1823-2C7B-4B60-98FA-082572B0336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F53208-8474-40B8-BFAC-C74C2CC4D9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342C4-E353-426F-BB64-547778BFC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B1CD71-379F-4576-8153-2E6E92685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B3DC151-3B02-44E8-A600-720DBD426E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41A94B-0656-4BE4-A914-6AD600BF8E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4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3"/>
          <a:stretch/>
        </p:blipFill>
        <p:spPr>
          <a:xfrm>
            <a:off x="6314492" y="1436914"/>
            <a:ext cx="5371322" cy="4067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5" y="0"/>
            <a:ext cx="5203375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 </a:t>
            </a:r>
          </a:p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Person With Disability in Establishing Connections Through Shared Interests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now focus on implementing strategies according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use your knowledge in identifying support services to meet your client’s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learn these things to ensure that your clients get the support they need to thrive in their social and work networks.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34E29-130E-4F73-AA9C-4B00869202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D06CA-23DE-45D2-A965-E15F22487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28FE1-0AEB-44E7-AF28-2C5DDA1B3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6E52B34-CD51-4D21-A44B-29B180E9EA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454B3-2BDD-4043-BFF2-C91ECE969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91706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interests mean that a person’s interests are similar to others.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establish connections through shared interests by engaging with others in various social networks.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these social networks, the person can join groups that share their interests.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64BAD-1386-48CF-AB93-B76F02F332C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679068-C210-46EE-AC3D-937C70FC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84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2.2	Support the Person With Disability to Access Opportunities to Establish Connections Through Shared Interests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B896D-5976-4770-8983-9671FC59701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49790C-4AFE-4435-90B4-B7BDB37A2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574BCF-467F-47FF-A918-C70FD7506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E9FB6E1-5C6C-4CCA-B921-46084A6D4C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D48DA2-C179-4F18-A694-01EAA6E50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person’s interests may fall under the following groups: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ECD970A-6CC7-4446-AA5C-E9C0E2CC1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654315"/>
              </p:ext>
            </p:extLst>
          </p:nvPr>
        </p:nvGraphicFramePr>
        <p:xfrm>
          <a:off x="929640" y="2439352"/>
          <a:ext cx="9839960" cy="204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A4A9385-E600-4400-BB9E-1CCFFB5961D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5A191-49DF-478B-B2C9-CCF5119A8E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D5CFE-2570-474F-8EFA-4BDDD3BB3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01BAA6-91DF-4BBE-A092-6C079D890C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3E5F6A1-D128-4789-9114-8F04F692F0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E238-5ABF-4716-9DCA-97A568435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should support your clients as they access community inclusion opportunities.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support and guide clients in accessing opportunities may result in: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Difficulty for the client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others due to their impairments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many options that the client can no longer decide what is appropriate for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Missed opportunities for the client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client not being able to connect with others in the social networks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997D-2021-4B5F-9727-0E240A13A8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BF293A-A648-4C94-907E-EAF15D18B8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28C46-A05E-46A2-8084-DD09850E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1F27A-2CB4-4AD3-B710-529A05685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5FF22B-7D13-4DB8-9019-B458B8D203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9AD7CD-FB13-44E5-88EA-B38FA3F5C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support clients to access opportunities to establish connections through shared interests, consider the strategies below.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with the client to determine current interests.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appropriate social networks for the client.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further studies on the social networks.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the client’s feedback.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D8C01-7135-4A22-BB2C-43D022FBA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987F6-227B-4DDB-B309-45CFB62A0BC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C7F98-0DA4-43A6-BD21-A2C0B9779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C1F12A-4061-47F4-AAEC-8663FE6E0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C78546F-8F93-4738-BA2E-35D8923FA2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28F1C-206B-4B88-91B9-2C8A91BB0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4149"/>
          <a:stretch/>
        </p:blipFill>
        <p:spPr>
          <a:xfrm>
            <a:off x="6660436" y="1308593"/>
            <a:ext cx="5531564" cy="40148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8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 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Work Participation of the Person With Disability and Assist Employer for Inclusion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workplace is one of the most common and important settings for a person to build a community or social network.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most jobs require people to stay at work 37.5 hours per week, colleagues spend a lot of time together as they bond over their successes and struggles in their job.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encourages people to build connections with one another at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support your clients to access opportunities for participation at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support also includes assisting their employers in easing the clients’ participation and inclusion.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A99A2-472A-4016-B261-23E7737A7F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D6DB6-119C-43E3-A753-F011CBF6112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11B655-488A-4245-A347-BE189ACEC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A93E2-6122-47AD-9E34-98125AEC7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EA5F47-CCF2-487B-BDDD-3DFBD321EF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FCD8FB-B48D-46DF-A6F0-14B6BC5DD1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1429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2.3.1 Assisting Employers to Facilitate the Inclusion and Engagement of the Person With Disability in the Workplace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A5EBD4-C0CB-4A46-BCDB-15759EB64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1543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role involves assisting your clients’ employers in facilitating their participation and inclusion in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so will aid in identifying opportunities for the clients’ participation at work.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7E286-AB71-4102-93E5-63D3B737B32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3EA8B-8650-4E0E-8650-D3925A0EB68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921A4-6960-4010-B751-BEF71FE9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F988CB-4845-4CB1-8324-569A77A43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A7ABE1-B43B-43BD-A1A2-B14880B1A7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A2A0A7-1199-466A-9056-BCD6675A9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ways for you to help employers in facilitating participation and inclusion: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employer with information on national and international policies regarding persons with disability, especially in connection to employment.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feedback on the company policies and procedures on how they check up on employee conditions.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Advise the employer and management to create events that encourage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co-workers.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ABF4E-6C96-4594-8D46-969BC3156B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E1B6E-FA14-4096-AA88-5E82B4583E5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18F8BE-A52A-49B0-91C3-995201271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A66991-49B9-4530-8458-33A5FAA16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C0C2E0-1326-4292-B324-37DFF719F7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FFFC9D-63CC-4B98-8004-B7036DF9E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9F2D08-C381-4625-B657-D921EADA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ways for you to help employers in facilitating participation and inclusion: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Suggest revising company policies as needed to accommodate the client’s needs.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39730-8EDF-4A7E-B926-B25824A0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07106"/>
            <a:ext cx="5029198" cy="3541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1486D8-D2A2-483C-BCBD-37B24B33372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BAD21F-3A9A-42A6-97C3-9050424896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03537-4E88-4E7B-9CAE-C7C82FAB3C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EDAF86-360C-428E-9159-A3D0576E1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DD59A0D-039B-45B8-B217-1DEF6ED58D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253667-E443-442F-A0BC-EFE17BB7B6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37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2.3.2 Supporting the Person With Disability to Access Opportunities for Work Participation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participation opportunities are present in the workplace, you also have a role in assisting the person with disability in accessing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the employer in adjusting company policies for persons with disability is in itself already a huge part of that.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 person with disability may still need further assistance on the implementation of the specific activities themselves.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B99EA-A049-4A72-8367-3956EECEE9E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A169FF-C7CB-40A8-9543-9FD8D97BC6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6F239D-8C33-4C88-88F4-1B7EA8AF9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1EA75-EF39-4122-A968-DD3C3167A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1D47D4-097C-40B9-BC8A-A81737566A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5831F7-DEAE-4E2A-9CDA-E1E4FB7E0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should detail: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services will be provided to address the interests, needs, abilities and preferences of persons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each service will meet the interests, needs abilities and preferences persons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will provide the services and assist the persons with disability with their community participation programs and activities.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534FE-A37C-4877-BBAD-2C44794A849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7A8D8-68E1-4423-94FE-A2B34AABBEC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9F251-6E83-476C-8A74-76206E67C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D0E633-EDFC-40BF-B961-ACB7DA95A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085207A-08D2-43FA-9FE6-C3B49FE89C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CA595-8EC4-42A4-8765-943AC077F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B0ED75-7F66-4265-AA7A-A38FDCEC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support clients to access opportunities with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open communication and close contact.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 the client in accessing their needs and resolving barriers as often as needed.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the steps and strategies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5B64A-D588-46BE-93F5-63C19AFE74B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8FB5F2-72FC-4B33-B91C-A9FE176963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72295B-C058-4DC5-94A7-33ED18992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7E0896-FF22-4DF8-AE6B-33A7449DB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ECDAD14-0E61-4CBB-9F84-EBE86CEEC6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09F5D-5BE6-4D13-BFE3-C9078D229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8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 </a:t>
            </a:r>
          </a:p>
          <a:p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Use of Assistive Technologies of the Person With Disability</a:t>
            </a:r>
            <a:endParaRPr lang="en-AU" sz="5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keyboard, computer, person, electronics&#10;&#10;Description automatically generated">
            <a:extLst>
              <a:ext uri="{FF2B5EF4-FFF2-40B4-BE49-F238E27FC236}">
                <a16:creationId xmlns:a16="http://schemas.microsoft.com/office/drawing/2014/main" id="{6173C641-6372-E2F3-9C82-0CAEF140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66" y="1600858"/>
            <a:ext cx="5485834" cy="36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40DCDD-3E27-4C4E-9DD7-A3DA29CD0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technology refers to the devices and equipment designed to support persons with disability.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technologies help people live their independent lives.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47DB0-E085-4AAF-86EA-2E9FF972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30400"/>
            <a:ext cx="5037861" cy="3392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DF691F-569E-4E53-9CF4-EF08A034A0D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C9027-44D6-430B-AA4F-964553B3C7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2E833-BDA1-4F90-AE82-68AF9F4A6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88544-6E38-43DB-8F91-472995362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BAEA2F-9D7E-40C8-AF36-39C801EF6F9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0DB10B-4780-4EEF-BE98-617DE9FB5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7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assistive technology can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Positively impact the health and wellbeing of the person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the independence of the person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independence of the person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 the person with disability to be included in various activities available for all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the person with disability to participate in their community fully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Ease the process for making choices and decisions for the person with disability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69867-589A-4553-83B4-F92DF58CA2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2190E-811C-459F-8A8C-2F3BCDB635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7FB9E6-B6B6-4805-8167-2E3D99FC5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EA7F9-F93C-411B-BB00-D42FD6CAA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CA4F886-10B4-417C-8DEE-32FD9FDE95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8D26C9-7890-4A63-95F7-CCB9F23B2B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2.4.1 Scope and Breadth of Assistive Technology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understand the scope and breadth of assistive technologies to identify what devices or equipment your clients need.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identified, you will support them in using said technology to meet their individual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Scope refers to the activities where a person can use assistive technology.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other hand, breadth refers to the range of devices and equipment used explicitly for an activity.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A3B2A-7640-4287-9710-B0D27E5A8BE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C2953-3843-4EED-8A2A-FFE04673D3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36D1C2-4A82-4C29-9953-0B9C7B2FE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423C2-BE12-41C3-AEE7-D5E454FAC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F9E8A2B-7C1F-47B4-BEA8-D5275C856B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76DE14-8FE0-413F-B369-3AE342C35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7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common individual needs of a person is the need to communicate and interact with others.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nonverbal communication techniques, a person may use assistive devices to communicate.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944D6-7DE7-45AD-BE8A-373FA7E54AB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FD2BF-6222-49BD-998B-9150DD9A1B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56CC9-F3B1-485A-9C61-C8F20DE2A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15FBC2-AB1B-446E-B71D-B205B4E21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0C13C7-2FC3-4859-A133-D6F924BAAE9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AB2AFC-EA20-4851-8333-3AB6947E6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8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23259"/>
              </p:ext>
            </p:extLst>
          </p:nvPr>
        </p:nvGraphicFramePr>
        <p:xfrm>
          <a:off x="949325" y="2459246"/>
          <a:ext cx="9975850" cy="327589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9615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144082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Hearing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FM systems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Closed-captioning software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Hearing aids</a:t>
                      </a:r>
                      <a:endParaRPr lang="en-PH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0193540"/>
                  </a:ext>
                </a:extLst>
              </a:tr>
              <a:tr h="123781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Communicators 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Eye gaze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Text-to-speech software (TTS)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1857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47A75E-6DCC-48F5-A061-FE318200D6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2A7F96-80DF-41E3-A7BB-CA3CB15E40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7639B6-9E44-444F-9B72-930A6ED40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EFC79-8632-43DD-BFAB-D683B797A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BEB63-D412-4916-B3BB-3800A63E30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EA764B-37AD-479F-BCFC-171EFCF99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513608"/>
              </p:ext>
            </p:extLst>
          </p:nvPr>
        </p:nvGraphicFramePr>
        <p:xfrm>
          <a:off x="949325" y="2459247"/>
          <a:ext cx="9975850" cy="3240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20026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Speech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Notepads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2832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Vision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print materials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Pocket magnifiers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Audiobooks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Reading gadgets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Refreshable braille displays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2765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A44A6-C97D-4C3B-BD6D-4E01A52976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C76D1-8AFD-407F-8B73-D1C6C5F4B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FF1D1-48FB-4717-9DED-00DEBDA2F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474AAF9-7EFE-4355-BF65-3350B9F83E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37E85E-E71F-40AE-9653-20BF51D95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63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37511"/>
              </p:ext>
            </p:extLst>
          </p:nvPr>
        </p:nvGraphicFramePr>
        <p:xfrm>
          <a:off x="949325" y="2430219"/>
          <a:ext cx="9975850" cy="126390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5710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886384">
                <a:tc>
                  <a:txBody>
                    <a:bodyPr/>
                    <a:lstStyle/>
                    <a:p>
                      <a:pPr marL="0" marR="64135" lvl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Vision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Text-to-speech (TTS)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Visual support software</a:t>
                      </a:r>
                      <a:endParaRPr lang="en-PH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28323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11ED0F-878B-44BF-945D-7AA5144BCC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922EC-BB63-48A3-8AAE-33557634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DEAA3-9BB6-4C11-906A-87A29DB98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224D927-C396-47CE-8D8F-7629C4472A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F7C92-0BB0-44DA-9E6E-B1824E4EC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24339"/>
              </p:ext>
            </p:extLst>
          </p:nvPr>
        </p:nvGraphicFramePr>
        <p:xfrm>
          <a:off x="949325" y="2430219"/>
          <a:ext cx="9975850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5710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2474229">
                <a:tc>
                  <a:txBody>
                    <a:bodyPr/>
                    <a:lstStyle/>
                    <a:p>
                      <a:pPr marL="0" marR="64135" lvl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Cognition and Memory Loss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Sensory regulators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Noise-cancelling headphones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Memory Aids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Word prediction software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Autocomplete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2765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8AA4F-C61F-42D9-BEB1-9624CE4C70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4E8A57-21B4-483F-9838-0FF7B0F4C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1F00C7-1EF6-418F-953C-745020766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1311CC-9EB0-4D35-8BC3-1CEE69ADF2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E1C8CD-697C-4B4D-BCD0-67B70B093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77950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detail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must be agreed upon by the following stakeholders: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1838BB2-62C0-437C-9F7F-C0637A2D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847768"/>
              </p:ext>
            </p:extLst>
          </p:nvPr>
        </p:nvGraphicFramePr>
        <p:xfrm>
          <a:off x="909350" y="2686852"/>
          <a:ext cx="10086974" cy="349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7E4B395-F1A1-402E-A8D5-EFB43EB7CA5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526E6B-8B83-40DD-B393-E51805D743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A30C3B-1C78-4E2C-9DB8-A0B0A22205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9D39C-4056-4318-99D5-AF16867864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15C7A86-83E2-458A-A148-D60C381E3F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DD49DA-1AAA-4560-B7BB-ACA8952BEE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427ED4-EEAC-4A16-8B53-39B23791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Daily Living Activities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Daily living activities are the self-care activities people do every day to keep themselves safe, healthy and feeling good.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are usually done in the home of the person with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also done independently by the person with disability.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CF7DED-DF35-43FB-9276-B6E20DCDF18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9B854-867E-1B29-5EC8-620DAC56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/>
          <a:stretch/>
        </p:blipFill>
        <p:spPr bwMode="auto">
          <a:xfrm>
            <a:off x="6172202" y="1791493"/>
            <a:ext cx="4795851" cy="36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7D697-2843-4D41-B6ED-CABC9B00E1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FBC40-8092-41A0-B820-AF50AD848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FC477A-8661-4A58-83FE-C206AE89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BC4B3F3-9EB8-41DA-BAD1-381A04AAB9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07D933-F12C-41DA-9AAE-2E88A8DAB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60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46144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23082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Continence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Bedpans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Bedside commodes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 and chair pads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Toilet seat raisers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Urine drainage bags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21810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4B5D30B-2511-465A-88F5-AA67765E950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82530-77AE-442F-82C8-80CA0A766C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20A6DD-4F50-4C8E-86C9-A07C8EBB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F59FCA-DC37-4561-853E-5E9B3AE7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520C5BB-3445-4184-92CB-18C5006BBC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120D1-7A46-49EF-8FAC-A3F2BB87B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4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48108"/>
              </p:ext>
            </p:extLst>
          </p:nvPr>
        </p:nvGraphicFramePr>
        <p:xfrm>
          <a:off x="933465" y="2774793"/>
          <a:ext cx="9991709" cy="235089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9879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 and Hygiene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Grab bars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Shower chairs or benches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Anti-slip mats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4C2040A-3A50-433C-8987-9E16E3F5F4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45BC5C-DCF9-4143-B2EF-83CB20AF7D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B4FD51-3D7B-41EE-B0E2-34F087272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E8ACD7-E373-42F2-8223-222EC7493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E14E9B-272B-4991-B07B-26ADCE4E0E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57A60-E8CB-47A8-B8BE-6BACD2EF62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5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936866"/>
              </p:ext>
            </p:extLst>
          </p:nvPr>
        </p:nvGraphicFramePr>
        <p:xfrm>
          <a:off x="933465" y="2774793"/>
          <a:ext cx="9991709" cy="235089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9879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 and Hygiene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Button hooks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Toothbrush grips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Nightlights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4C2040A-3A50-433C-8987-9E16E3F5F4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F0ED3-D3C3-4756-910D-62BD84002D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2F9AE4-3A1D-4C09-9441-1E07B2EF1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249B7-8D10-47B2-BEDA-D3D08D300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0B28C3B-E30A-417A-B073-461F3392632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9D7F6F-B1A5-448A-BCCE-614818BEF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5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565886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42119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42561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Mobility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Walking sticks, walkers, crutches and canes</a:t>
                      </a:r>
                      <a:endParaRPr lang="en-AU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Wheelchairs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Prosthetic arms/legs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Walking stick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Reachers</a:t>
                      </a: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41247D-12E9-49AB-A91D-C3C397AFF7D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49B33-1B5C-4BF6-ACB0-577A4CC4D0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C41F1-1728-466E-8283-2F09EF5B7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384101-88BF-4B37-9FA9-25DA71950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1705D3A-7759-4254-A1BE-F8135C7BDA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841421-21BC-492D-AB87-EDDB9EBEF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8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05344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436238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Transferring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Slide sheets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 belts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 boards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Slings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Stretchers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F1C7A9-4E26-4DAE-9AB6-1691E72744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1E9E9-DDD5-4A3B-A431-66BFBA20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A89282-A4AC-44BE-A0B3-7262E57EE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1416456-6BB5-4112-AB20-0A4B346461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0ED543-2E90-4BAF-B394-F9668903C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33382"/>
              </p:ext>
            </p:extLst>
          </p:nvPr>
        </p:nvGraphicFramePr>
        <p:xfrm>
          <a:off x="933466" y="2790214"/>
          <a:ext cx="9991709" cy="14553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09240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Transferring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Hoists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Ramps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3FD0F-03BA-4D19-B779-82A7362CA5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55289-A67F-4DDB-BD4A-C2DAFC952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7A1230-A066-4E9C-ADC1-BC4DCCD8A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41AF9F7-ED59-4B6B-8B06-3E4B2B7FCD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13BB75-5708-4AAC-9CA7-FA6403E0C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81710"/>
              </p:ext>
            </p:extLst>
          </p:nvPr>
        </p:nvGraphicFramePr>
        <p:xfrm>
          <a:off x="933466" y="2814304"/>
          <a:ext cx="9991709" cy="233984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680688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Adaptive dinnerware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Assistive utensils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Utensil holders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Weighted utensils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80564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4BCDB-63DA-4807-BABA-4718007593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C93F4E-AAD0-41EA-95B9-F973FF3B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4CA4E-81DE-4D15-859F-31140E993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A83EDD5-3DDB-418B-B897-2C4610BF14E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A44459-9397-4B50-8287-394C5E11A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83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08559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85271"/>
              </p:ext>
            </p:extLst>
          </p:nvPr>
        </p:nvGraphicFramePr>
        <p:xfrm>
          <a:off x="933466" y="2778634"/>
          <a:ext cx="9991709" cy="21024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25308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ADL/IADL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Non-skid plates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Feeding devices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Assistive cups and mugs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9A82334-46F9-420F-BD08-6E8E75A913D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20187-EE2D-4410-BD78-72BC7D019E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033471-423F-40E8-9CC3-EC906EBD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3ACC6-B51A-45A4-811F-606BEFB69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768CB3-7D16-4670-B6D8-679C2FBF69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DF21FE-2A80-4937-A077-5AD4B4208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316726"/>
              </p:ext>
            </p:extLst>
          </p:nvPr>
        </p:nvGraphicFramePr>
        <p:xfrm>
          <a:off x="933466" y="2778634"/>
          <a:ext cx="9991709" cy="21024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25308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Straws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No-spill lids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Jar openers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9A82334-46F9-420F-BD08-6E8E75A913D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7DC32-6F62-4158-999C-FE956AF45C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9A1AF-7A44-4D05-B5A7-67CF8581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35948-DDCB-4701-8C2A-1DEFC2CBA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FC2B25D-8C68-4D27-9716-E9D2E498B5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1C7D45-0E76-4D2D-98B8-1712E4A31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part of your job is to implement strategies based on your clients’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may already have strategies in place to support their community participation and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such, you must execute these strategies in collaboration with your clients and other stakeholders.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do so can lead to your clients having unmet needs, which can lower the quality of their lives and increase their dependence on others.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8579A-F843-41C5-A47A-CA431275697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5B041-0535-483B-9B52-7723D0DDA4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80E907-8687-4524-B0D6-9F76A4E6C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F67F6-2A54-47AB-B0F3-D74F20320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43D641E-CA3F-4816-9179-9820EBC6DC7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8D7D1B-567D-4B85-A587-04361F0BC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99242"/>
              </p:ext>
            </p:extLst>
          </p:nvPr>
        </p:nvGraphicFramePr>
        <p:xfrm>
          <a:off x="933465" y="2774792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2209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Pressure Area Management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Protectors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Cushions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Offloading footwear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Sleep positioners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Electronic bed frames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FEBDA4E-1C4B-4760-91BE-75007930D70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DD99FA-BF42-4785-BB5F-351FD2B5CF7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BE0BE-ACA3-41EA-980D-F6E9BE19D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E0C3A9-84C3-4416-A17A-4810B524D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CD3EDE4-1A90-4817-916E-BA3B10DAA1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5683AF-2286-40C4-89CD-20CBDB960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69385"/>
              </p:ext>
            </p:extLst>
          </p:nvPr>
        </p:nvGraphicFramePr>
        <p:xfrm>
          <a:off x="931037" y="2774792"/>
          <a:ext cx="9991709" cy="311569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071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75272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Carer Support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Fall detectors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Passive infrared detectors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Panic buttons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Personal alarms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Smart plugs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3C0D52-C831-45FD-96B6-5A5FECFF38B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A96CFF-EB2A-4B80-949A-E06B5766E1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24E6B-0DBA-4BE9-8EE0-837D1CA60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8A7D94-6385-4EF6-A322-90ABD369B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92D6F23-C8B5-4F8A-8365-A017CF0754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BEB43D-A338-446F-8422-FC5F1677C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1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08559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8717"/>
              </p:ext>
            </p:extLst>
          </p:nvPr>
        </p:nvGraphicFramePr>
        <p:xfrm>
          <a:off x="933466" y="2777459"/>
          <a:ext cx="9991709" cy="26149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723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ADL/IADL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25195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Recreation and Leisure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Adapted equipment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Magnetic board game pieces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All-terrain wheelchairs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Self-driving cars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706BE4-B467-41F5-B80B-474267D35D0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468E16-D381-4E01-ACD7-C7AB52A042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82461-EE54-4CE4-AE2A-C5E896EEA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BE7AFE-3119-41F9-A013-5EDC8F236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91034-69D6-4346-884D-543B8726C2F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6F2CF3-6666-4EAF-ACA3-58F5CC945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6FC48C-A65D-4CD4-A24A-BCAF638E39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2302" y="5969363"/>
            <a:ext cx="720000" cy="72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89ACEF-D05B-49DB-9795-17A83A689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2302" y="5969363"/>
            <a:ext cx="720000" cy="72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C05ED2-7046-4712-939E-9EEC02A53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2302" y="5969363"/>
            <a:ext cx="720000" cy="720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CC2EDEA-875A-4F1F-878C-EC4C65FC69D3}"/>
              </a:ext>
            </a:extLst>
          </p:cNvPr>
          <p:cNvSpPr/>
          <p:nvPr/>
        </p:nvSpPr>
        <p:spPr>
          <a:xfrm>
            <a:off x="10777867" y="56208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07A7D28-BD74-4739-AE19-49B364B70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9035" y="55830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09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6363"/>
              </p:ext>
            </p:extLst>
          </p:nvPr>
        </p:nvGraphicFramePr>
        <p:xfrm>
          <a:off x="1005942" y="2730136"/>
          <a:ext cx="9991709" cy="160092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723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23796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Education and Employment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Ergonomic furniture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Pen/pencil grips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71938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706BE4-B467-41F5-B80B-474267D35D0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C3966-49C2-41AB-A966-553AD03DAC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F4541D-004A-4841-91F6-8786D9371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969EDF-2EAB-4F8D-BD0C-19A6CB26C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F8AE38E-BA64-4D69-A21B-EDD11D770B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2801CA-5150-4426-B76C-B7C57F383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7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58920"/>
              </p:ext>
            </p:extLst>
          </p:nvPr>
        </p:nvGraphicFramePr>
        <p:xfrm>
          <a:off x="933465" y="2774794"/>
          <a:ext cx="9991709" cy="316427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2679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80131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Education and Employment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print materials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Audio recordings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Speech-to-text software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modifications to the environment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Elevators</a:t>
                      </a:r>
                      <a:endParaRPr lang="en-AU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71938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8C43DA1-5491-443B-A883-1E73244652D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78AAA-2655-47BE-A299-A2CA28135D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337BA-5EF8-4531-9BF0-A83BF1DD3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E0CE3-2641-4028-B1FC-9E0457371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999B5F-EAEA-46B7-845C-0ABA642AE7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ED0310-8FAD-41F1-8CB3-5E368CEA3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9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2.4.2 Support the Use of Assistive Technology of the Person With Disability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aid your clients when they are using assistive technology.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Friends looking at a a digital device">
            <a:extLst>
              <a:ext uri="{FF2B5EF4-FFF2-40B4-BE49-F238E27FC236}">
                <a16:creationId xmlns:a16="http://schemas.microsoft.com/office/drawing/2014/main" id="{A2D5C89B-B18F-4CF9-9CC5-691AF3619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/>
          <a:stretch/>
        </p:blipFill>
        <p:spPr>
          <a:xfrm>
            <a:off x="6096000" y="1923097"/>
            <a:ext cx="4848860" cy="3011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368CD8-60AD-4678-B544-4D1725E46CD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43DFA-BB43-4076-9682-E3C4208645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E9B21F-127C-4774-BB94-6F216EB29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4233DF-AB9A-48C9-8D71-B6283FAD1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D992101-038C-44F3-89F6-ED7554E65A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801EF8-7A00-4E34-8DA9-6DDE35A69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6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aiding your clients’ use to meet their individual needs, you need to take into consideration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are available.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align with the individual needs of your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budget of your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your clients’ environments.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264C2-BD00-4D9D-B1A6-8FFB61A4F6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4E53C-70C3-4434-9F7B-7552A4B30E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42892-E6FF-4EAC-9B34-B2EEE7B17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B5A856-9E41-45B3-AF2E-A8873F48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45CF9B-BEBB-4991-808E-056EA6518B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D2F70E-F439-4D9A-8C73-E3ED284F9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7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aiding your clients’ use to meet their individual needs, you need to take into consideration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if your clients need custom-made equipment.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your clients understand how to use assistive technology.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are well-maintained.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7E2D8-373C-488D-9BF8-8C1673EA25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41DA9B-CC05-4254-98DA-ED49E15FEF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A3F1C-4495-4665-AFB3-FA8F2FA9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0992CF-539C-4A2A-8F3A-243947B4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2CDEAAB-3B8F-4368-98DE-ED739D9F45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E3E0CB-E034-42C6-8024-1389A2DE2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1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 Feedback From the Person With Disability and Others on Meeting the Person’s Needs and Preferences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oup of people holding balloons&#10;&#10;Description automatically generated with medium confidence">
            <a:extLst>
              <a:ext uri="{FF2B5EF4-FFF2-40B4-BE49-F238E27FC236}">
                <a16:creationId xmlns:a16="http://schemas.microsoft.com/office/drawing/2014/main" id="{C03365DB-1C20-F75F-1B87-AD8D72A56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1631887"/>
            <a:ext cx="5460527" cy="34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76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your findings, you can adjust these strategies for community participation and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your duties as a support worker is to ensure that support provided to clients meets their current and changing needs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needs and preferences refer to what has already been identified.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needs and preferences are already documented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FA052-03EA-445A-9EB9-84866F4804A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AD21D-A15B-4982-9B8E-2F14306CCC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A32F6-EC40-4950-97C2-6C52F7C04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B917E1-DDA4-4527-8DD9-63413AB97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7B9A5F1-A252-4A66-B552-A398BFFB4F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2C7B7A-8FF1-4B0F-9712-24B647353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 the person with disability to identify and access community options based on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person with disability in establishing connections through shared interests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work participation of the person with disability and assist employer for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use of assistive technologies of the person with disability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BDB10-5567-49A7-AE94-65EC29E9D0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90C6C-89DE-4A16-B709-2F81397C316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CD0768-B82E-4164-90C0-32DFFE258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C3D4FF-BD7A-4235-9955-2B74E359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BBDC158-BF77-4FB4-9240-9420602515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23C82-EE6E-4E03-B0C4-2F8C4E42DA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Changing needs of the person with disability can include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26178B-5B9F-4319-821D-9949D3F4F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089985"/>
              </p:ext>
            </p:extLst>
          </p:nvPr>
        </p:nvGraphicFramePr>
        <p:xfrm>
          <a:off x="835546" y="2551430"/>
          <a:ext cx="10087200" cy="222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CF24BA-1453-4837-BBDE-91E7132CB4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37F06D-8FF1-4748-9166-9D55ED0CAE5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A14B6-8004-4D96-AA79-D158BF953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D77B13-78BE-42D5-A548-236AE5D33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91B5898-A5E5-4E02-A120-85A995CBD7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CF3FA2-1DC3-4AE1-9A23-3C5C613129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7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Feedback, when appropriately provided, is a powerful tool.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offers an overview of the performance observed.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to make sure that the client is moving towards their goals for community participation and social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your observation shows that the strategies implemented have little to no success, you must seek feedback from those involved.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for necessary changes to happen in the plan.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01832-36DE-484D-B01B-04CABDE59EF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301D6-6E1A-4FE8-AA99-AA1900BB81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2F189-E0B6-4B78-8F22-FA104682B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95C5F0-F03E-4940-9EDD-58946658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A30744F-F6DD-418D-A28C-E8695B9BE6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5197CC-29E9-498D-97C1-CCC8FAD01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2.5.1 Role of Stakeholders in Supporting and Facilitating Community Participation and Social Inclusion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943"/>
            <a:ext cx="10087200" cy="423602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 person with disability, those involved include the following: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6334979-0D53-4D9B-9295-A73A4BC2A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8003183"/>
              </p:ext>
            </p:extLst>
          </p:nvPr>
        </p:nvGraphicFramePr>
        <p:xfrm>
          <a:off x="838200" y="2417275"/>
          <a:ext cx="9941560" cy="2359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DE4D107-4491-465E-AEC6-B484C7BD8B0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33BD8-2F5D-4244-99A5-71C7FF9FCD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BC823-DE36-4BFB-8736-CDEC62E89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C95102-AB9D-468F-A106-C695FC09F5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3B1FA6F-3CFF-41A5-A15D-B69886875C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7A5F22-7E27-49FC-8419-605F97C90F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9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Family of the Person With Disability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family that spends the most time with the person with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Therefore, they play the most important role in ensuring that the needs and preferences of the person with disability are always met.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social inclusion of persons with disability must begin at home, which means that: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FEEE23-1BD4-490E-8D42-07A4D14EC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1041981"/>
              </p:ext>
            </p:extLst>
          </p:nvPr>
        </p:nvGraphicFramePr>
        <p:xfrm>
          <a:off x="929640" y="4372610"/>
          <a:ext cx="9763760" cy="169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30DD6CE-9874-48CA-8652-150AFB7AF8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328BBC-6537-481D-9F63-4698F94FF3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B4F19-7F15-42F0-BD5D-A22794F86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58DDA8-6F0D-4641-ABAE-7AB464B1F3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7FA804-A632-4A62-98B9-BE4048300A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E5646F-BCDA-4CC8-8F0D-48DA3AF603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Carer of the Person With Disability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carer is the one that fully supports the person with disability in their daily living.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carer can be a relative, a friend or someone the person with disability hired for assistance.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Basically, the carer keeps the person with disability safe and cared for.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567E9-3316-49B6-8539-A650A07320E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0E3E6C-EC01-4365-9DD8-5C0F77D584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A513E-15BB-411A-B3B5-81A19334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B0B0C-027D-434A-81FF-88D3FDC4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EE97180-7338-47E9-ACC6-216D973371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135F3-42AC-4EA0-9E77-D7260BC1D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66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Carer helps the person with disability with personal needs, including the following: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3A8D01-E19C-49A3-94D2-E4D568F2E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932702"/>
              </p:ext>
            </p:extLst>
          </p:nvPr>
        </p:nvGraphicFramePr>
        <p:xfrm>
          <a:off x="2217420" y="2478667"/>
          <a:ext cx="7757160" cy="346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C560D1-A065-46A6-AA56-3BDD813555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3CA10-78F5-4DE9-96E6-DC6D9B2837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CE3E1B-F06C-4599-903A-90A0AFE192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128DC5-BB54-42F9-9ED6-EFCDB79F4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4DA295-932A-4236-A924-3E5A6132D5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6DCCF-9297-40FA-8DB2-D34C80E8A6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9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Stakeholders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Stakeholders of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of the person with disability may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 or significant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62621-3887-484F-824F-F9B5ADB566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6917A4-E449-4984-9CD2-290A3DC70A0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C4B73-6E9C-4F07-981F-4E4029FCE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34F4C-15FE-4DC5-9B43-50DDF89C4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BA8FBB-219A-4B73-8559-0333C82133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D54800-4243-4DF5-A3DB-5B257C04B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00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8492D9-98C6-430E-9A73-F2EDBB8F6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Stakeholders are not limited to the family, friends and primary caregivers of the person with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group may also include staff involved in the care, schooling and employment of the person with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17367-1280-4635-AD3D-58430F12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51" y="1968500"/>
            <a:ext cx="4866851" cy="3288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791FD-32CF-4BBF-BB90-1CD51867D6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F2EEB-6F29-4983-AECD-447CFC1319E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17B3B-65DB-4ADE-8DA5-BA65008AC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CF2548-F0F2-43DD-993A-A217A4EE4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9E653F8-2ABA-4B6C-8880-D11A44231D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7934E8-C7F5-4DFA-B517-3D2DA64156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12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these stakeholders, your colleagues and supervisors can also aid you in ensuring support continues to meet the current and changing needs and preferences of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Colleagues and supervisors can give you the constant support you need in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also provide you with recommendations, best practices, tips and advice that should help you out along the way.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7FBA4-C2BF-49CF-89AC-83AB4E1D3C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BDCF4-0C3C-4E0A-A890-3B0C608180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A07290-CA07-4C45-98EF-04FE3101C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104A17-70DA-482C-894D-9785EFE6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6AD8671-FB40-4BE6-ACF4-6277B0E1F3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DAE90-F045-42F8-B00A-51CCAFBCD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2.5.2 Seeking Feedback From Stakeholders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Listed below are some ways you can seek feedback from all stakeholders of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5872B6-9A31-4CA5-89B9-85BCF7F2A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58017"/>
              </p:ext>
            </p:extLst>
          </p:nvPr>
        </p:nvGraphicFramePr>
        <p:xfrm>
          <a:off x="955040" y="2904092"/>
          <a:ext cx="9970360" cy="196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BBEED64-696E-490C-BFB7-77DF647CE6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1361B-EAC1-4B78-AAAD-8816A925DE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613692-666A-4F24-B211-45D3A377E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8A290-B4E7-4BBA-96F7-35A56A69FA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81091E2-DB1F-4C9B-9623-4322B3CFA5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E7A13C-E0DC-4CB1-BFC5-561E98C7AA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feedback from the person with disability and others on meeting the person’s needs and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strategies are regularly reviewed with the person with disability and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the level of engagement in community and social networks of the person with disability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A349B-5770-4639-8182-D8E9EFB3249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CAAEB-5C4A-414A-BE5A-897F19F097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C1068-7AE3-40DF-9BD0-3B0E13BEB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F3B31D-8A07-4637-9AF0-44080FC76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9D79F8A-3BCB-4948-AC2B-D1EADA6A180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F2D98-CB12-4D81-959B-833D8019E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7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are a great avenue to consult with the client and other stakeholders.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meetings, you can ask for feedback from all stakeholders regarding the strategy.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meeting should provide a promising avenue for everyone to express themselves fully.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Usually, meetings are done face-to-face. However, these can also be done through video conferencing, which requires using the internet.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3F3F57-B8A9-4735-BCDB-9732805118D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CCB50-5A01-4E69-80E4-58B455E113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7D7DD-70CE-4FA6-BD0A-5CDB1C86C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08E7E-5227-49B4-A8BB-597638DC8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AD7B7B8-A578-4E5E-9DD8-5C83299760C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FAC609-227D-4F51-B000-4FE78F79F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0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680999"/>
              </p:ext>
            </p:extLst>
          </p:nvPr>
        </p:nvGraphicFramePr>
        <p:xfrm>
          <a:off x="954086" y="2824682"/>
          <a:ext cx="9850120" cy="268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FC97F93-CD8A-42A5-BA61-7CED8AE12C3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62DC8-C560-4A4B-9B97-2333D04869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891627-D6FC-45D5-814A-280BAD95E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38125-0B56-41EB-8587-F5E592F05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3F06FF-D86E-4090-940E-1B9AF8B875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04988F-6114-4A79-AB86-9462BD0EE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8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760324"/>
              </p:ext>
            </p:extLst>
          </p:nvPr>
        </p:nvGraphicFramePr>
        <p:xfrm>
          <a:off x="955300" y="2813365"/>
          <a:ext cx="985012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D1D9389-34A8-49C7-8B70-0CBA11C9B73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EB4FB-77A8-456B-AB19-2746F8E0D3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1A739-097F-4AD8-88AF-4164B1DAC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9E7461-FC89-465A-9E78-9B3C7CA89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F2F887F-BE28-41FE-A2FE-C68D76BF29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6FAA32-D023-4476-97F8-59007597F9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7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550335"/>
              </p:ext>
            </p:extLst>
          </p:nvPr>
        </p:nvGraphicFramePr>
        <p:xfrm>
          <a:off x="954086" y="2869950"/>
          <a:ext cx="9850120" cy="203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C045E64-3938-47AF-BA42-A8557199C3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31B1F-6AF1-4FD0-87F3-68033B3AC7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522926-DD11-48B3-BC3E-C7012BF062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34129B-A4EC-4B7D-A772-20A5AB16C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B81C3C9-2183-4BF7-80D8-F3E73106CDD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C7ED74-ECAE-435D-AAD9-ED759030CA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3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6B1FA-50FF-4BBD-8462-A3A7E8BD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006600"/>
            <a:ext cx="5029198" cy="32401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6D5972-9B40-47DA-AA2C-74A04F5D9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 are a great avenue to formally communicate with all stakeholders.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files and documentation can be sent to the client and other stakeholders involved in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4D3ED-0725-410F-A1E6-ADA3E534CDA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DFE4B-84CB-4784-A5B0-EBFC8049FE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B55F82-5B3B-4591-86CA-BBBE23EA0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D2474-15A6-4AB2-8D6C-15E3C075C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D7E7B86-BA6C-40AA-BD57-C3FBC3FF432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10D0FE-44C3-4F24-B277-FE39F7B73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62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 are also effective in storing information that everyone can refer to at any time,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Correspondence between you and all stakeholders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 minutes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Updated information regarding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006D7-0E21-4018-BA16-3B2340F6BBE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E8CB32-97FC-42A1-B0E1-670A5C171F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BDABC-3FC9-42D3-8AF4-E015769D8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9E6DE-9C9C-44E3-9A97-8676FC1CF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5266E8-B977-411E-8E3E-CA024E28D6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5A6D0-3604-43E3-8A3A-826E884FD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8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 is an online-based computer model for quick storage and access to files and documents.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 allows you to store large-sized files or documentation.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 files such as images, videos and other graphics.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B61AF-D365-4D57-83CD-422F73D57C3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A8EA7-D092-4F2C-B850-F5F20717A4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7F092-6BD6-4E4C-9274-52BE94817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4C2A97-8E2E-43CD-93FD-49571986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721B193-D9A6-4D88-B35C-231B56E77A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A4BF7-C048-404B-A2E5-8039EA603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8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acquired the feedback from the stakeholders, you must process the feedback.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ways you can process feedback effectively: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8CE949-8186-4A83-81D7-AF0CE58D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530304"/>
              </p:ext>
            </p:extLst>
          </p:nvPr>
        </p:nvGraphicFramePr>
        <p:xfrm>
          <a:off x="916940" y="3291840"/>
          <a:ext cx="10152962" cy="268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038A72A-C619-42C6-BAF0-1BE36385D6C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C135-F3BE-47F8-B8EA-66F4F7DD25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A3392-65BA-4783-9C40-DEB7D3592A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7CD66-7683-4D38-8865-7706B0A9F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98234DF-EA5D-486B-8F1F-518A20D849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B2BDA9-5D35-4B80-B27B-85BB9290A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93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>
                <a:solidFill>
                  <a:srgbClr val="FF595E"/>
                </a:solidFill>
                <a:latin typeface="+mn-lt"/>
              </a:rPr>
              <a:t>2.5.3 Strategies to Address Negative Attitudes Expressed by Stakeholders Regarding Community Participation and Social Inclusion</a:t>
            </a:r>
            <a:endParaRPr lang="en-AU" sz="3600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Sometimes, a stakeholder may express negative attitudes towards the community participation and social inclusion of persons with disability.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negative attitudes may even present themselves as barriers to the person with disability.</a:t>
            </a:r>
          </a:p>
        </p:txBody>
      </p:sp>
      <p:pic>
        <p:nvPicPr>
          <p:cNvPr id="10" name="Graphic 56" descr="Worried face with solid fill with solid fill">
            <a:extLst>
              <a:ext uri="{FF2B5EF4-FFF2-40B4-BE49-F238E27FC236}">
                <a16:creationId xmlns:a16="http://schemas.microsoft.com/office/drawing/2014/main" id="{C652177A-ECD1-456C-B809-192BA6B92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81" t="6038" r="7865" b="7740"/>
          <a:stretch/>
        </p:blipFill>
        <p:spPr bwMode="auto">
          <a:xfrm>
            <a:off x="6824345" y="1791493"/>
            <a:ext cx="3729356" cy="3798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F663F8-46AF-4923-B30D-C7DD3CCCD5C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891BA6-855B-4CF9-B61C-8608C031E6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69E5A-2BE0-4977-B4E8-C7ABEF203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90CE4-2D33-4EB5-B5FF-72FE4C39B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68AE445-9AF5-4676-9642-2AEA2AAE18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C65017-677F-4586-A2C5-5606FC7558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 stakeholder displays a negative attitude, here are some strategies you may use to address it: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out the reason behind the negative attitude.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person with disability concerned when discussing the negative attitude.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specific and precise.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conversations a two-way street.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7979E-79AE-40D5-A160-4D29E27EACA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3F645-4E5D-48FF-B1F5-3BC79E398F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4FE45-4588-45E0-B473-323B3E4F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69141-D266-4E5C-803D-FFC0D652C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62A8FD7-1341-4407-A7C5-8AE522B1BD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145E0-DB77-4B2D-98DB-052BC765C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5767"/>
          <a:stretch/>
        </p:blipFill>
        <p:spPr>
          <a:xfrm>
            <a:off x="6592635" y="1534886"/>
            <a:ext cx="5155417" cy="38861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 </a:t>
            </a:r>
          </a:p>
          <a:p>
            <a:r>
              <a:rPr lang="en-US"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the Person With Disability to Identify and Access Community Options Based on Their </a:t>
            </a:r>
            <a:r>
              <a:rPr lang="en-US" sz="4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Individualised</a:t>
            </a:r>
            <a:r>
              <a:rPr lang="en-US" sz="4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9" r="10369"/>
          <a:stretch/>
        </p:blipFill>
        <p:spPr>
          <a:xfrm>
            <a:off x="6713210" y="1049598"/>
            <a:ext cx="5478790" cy="46812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 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Strategies Are Regularly Reviewed With the Person With Disability and Supervisor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2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regularly review the strategies for community participation and social inclusion being implemented.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to know if it is good or not. You may think that a strategy will work great for your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ask your client and supervisor for their opinion on the strategies being implemented.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do all these to facilitate positive outcomes with regard to the client’s community participation and social inclusion.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A3CD12-DADB-400E-A17C-46F7C3BD99D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AA8A2-A704-4EFC-ACA3-E8565071C1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41B01-522B-4FD8-A88D-E10A17A5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BC3AB-C47F-4061-B31F-CBB25B1C2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2D7C415-6EE3-4752-A8C0-C3F9399123F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A1380-EAE0-45E3-8683-77CE492BF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1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such, you must regularly review the strategies to ensure that they: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762C370-04A1-4DFE-9E5C-85CB855DC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87636"/>
              </p:ext>
            </p:extLst>
          </p:nvPr>
        </p:nvGraphicFramePr>
        <p:xfrm>
          <a:off x="860946" y="2387600"/>
          <a:ext cx="980705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C26B0ED-6B37-4E35-8684-706F5DA72D8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E914C-3D07-4B34-A09A-7F5AC70B42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E2490-A947-47CB-AC9B-AF6ED71E1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E68D4-E55F-4C04-AD93-AE346BADA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842B2A3-3B0A-4E5A-A3C1-2BE56D0F9DE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6B6C95-C0DA-4385-AF04-04744D543C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2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Reviewing of Strategies for Community Participation and Social Inclusion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ways to regularly review strategies with your client and supervisor: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Self-evaluation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feedback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3735-F497-4AE1-B6D1-B6BBDD69D71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431EA-5D13-4F3C-AE57-113CCDAE43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2239DE-F9A3-4642-9758-C5A20233F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41C5B-C567-47FC-9303-98C882EA7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05FC7AA-7097-407B-8671-A3AC5D4BCA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C91618-A664-4840-AFD3-FF7D0AA50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8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r="10825"/>
          <a:stretch/>
        </p:blipFill>
        <p:spPr>
          <a:xfrm>
            <a:off x="6842108" y="1637276"/>
            <a:ext cx="4643845" cy="39678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2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  </a:t>
            </a:r>
          </a:p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Level of Engagement in Community and Social Networks of the Person With Disability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69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57367-7D7E-4C34-937A-D34051FA4F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level of engagement of persons with disability refers to the extent the person with disability can commit to the community as well as to their social networks.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discussed, social networks that persons with disability can commit to include support groups, work groups and community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FE17A-B6AB-4AEF-8B7D-7528D18F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26317"/>
            <a:ext cx="4992788" cy="2867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C5469F-FBA5-4C4F-8655-03A5B98A7F7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5C6BB-CF04-4A87-81A7-05BE0B0029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89959E-62B8-4F9E-AC73-5534FBA3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EC6C3C-06A5-4C1F-AAD3-7C6638CEF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391E9BE-CDB0-4759-BEC6-1F696103BA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13EFF1-126D-45C5-9676-DE173C698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53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the level of engagement of persons with disability is important for the following reasons: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reflects the willingness of the person with disability to participate in the community and social networks.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dictates the community participation’s impact on the quality of life of the person with disability.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0A07A-37C5-47B2-8BAE-75BE7668285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3ADDF6-4F2D-4E0A-8BAB-2A1F819DF7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A61C7-1C00-49C8-8673-5D2C34BA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8DB0D-BC93-42FF-8A2F-7ACE6557C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0FAE11F-992D-4047-BCC6-E649E37388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651428-4D04-4797-82F3-0B45688CF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33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Levels of Engagement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three levels of engagement are as follows: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D8D59-6653-495F-A112-32A44C1F1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772863"/>
              </p:ext>
            </p:extLst>
          </p:nvPr>
        </p:nvGraphicFramePr>
        <p:xfrm>
          <a:off x="955040" y="2870200"/>
          <a:ext cx="9611360" cy="299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7AEDA4-85E9-4C6C-A43F-4912E7841A5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FAA4E-6646-4C22-9E8E-811E62CE9D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A4A36-643C-4CE0-9B22-B8578C3B1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62743A-8DCF-4323-AE2D-CA19B86A4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FAD924B-E016-4C0F-BD6C-CEAC28E15C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DD196E-0008-49B8-AB01-E126CE86A5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47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Minimal Involvement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the person with disability has minimal involvement with the community and its members, including the social networks the person with disability is 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relationship of the person with disability with the community is passive, which means it does not matter that much to the person with disability.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CD58D-0AE0-444B-B138-57C3D0F2BA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1B7AF-0969-4DF8-B6A9-50F632A53F7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2D5ED9-AAB0-4571-A473-33B30B9D6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7F5ED5-7D68-4792-988F-19CF75961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08F12B-9848-47B3-A730-E7CCDFA4B5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A03EA-EDC3-4A14-8B02-6D4CD8BDC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83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with disability can stay at this level for the following reasons: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D3AAD-B476-4917-ADC7-CE18379645D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6A2A82-2FAB-359A-B661-7095E1F79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864965"/>
              </p:ext>
            </p:extLst>
          </p:nvPr>
        </p:nvGraphicFramePr>
        <p:xfrm>
          <a:off x="909124" y="2485955"/>
          <a:ext cx="10013622" cy="171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8EE0D73-F0A5-404C-84DD-B8B08A7285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DC5C0-A24F-494E-8719-7ECF161D9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E2133-1527-4A24-ADE2-5469825396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12A3D82-FD9E-4D20-859C-1A294617F6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113CD7-77F5-492A-AB94-EC5A9DEA20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13967C-A263-449C-BB32-87D0C368C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must truly put the person with disability at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all decisions.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the person with disability is both the recipient and source for all strategies implemented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tendency that support workers do not to consider the opinions of persons with disability. However, this should not be the case.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1147F-78D8-4B49-854A-4C5FCA39AF5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6AB82-C1D4-4855-99EF-85DE434483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4FA93-4CF7-42F9-825E-F5788E41D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A92BC9-76B6-4C2D-BC21-A1932071C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D8B20F8-A210-4804-9C54-A0F05DFE96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EAE27-2B1F-44EC-9D25-39FB88ADB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this level, the person with disability begins to actively navigate through the entirety of the community—who they are, what they are, and what do they stand for.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with disability also starts identifying with the community and slowly establishes meaningful relationships with others.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5873D-604C-4789-B67D-9F1225CB49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FF3D7E-525F-48B7-9D98-A8C7B0A41D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1081CE-497E-4D13-932E-02969A0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C6436-202D-46AF-89C0-08740EC4B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926B026-B572-4AAB-9305-D080D073FA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14570-7DEC-422F-BB17-6546C4C2B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74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Engaged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with disability forms deep connections among the members of the community, which often leads to the commitment of the person with disability to engage.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with disability also becomes willing to sustain that commitment.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mainly because they have already formed meaningful relationships with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B9B07-15F3-4225-B24A-E60D8EE790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46738-4041-46E7-B648-7A71A5C103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A5B3AD-0ECD-4BF1-BC57-39407897A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F05FB7-E649-4D43-82F7-712099AD2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20645E-5B96-497B-B6F3-CA56F2F338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9787E8-4298-4BD9-AE77-AA131B9D5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0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2.7.1 Monitoring the Level of Engagement of the Person With Disability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monitor your clients’ level of engagement.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so, use the following strategies: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510931-773B-48AF-88D8-77E5B035FF9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7E0C11-9EEC-3D53-5985-8CA49D441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039963"/>
              </p:ext>
            </p:extLst>
          </p:nvPr>
        </p:nvGraphicFramePr>
        <p:xfrm>
          <a:off x="910451" y="3002576"/>
          <a:ext cx="10014949" cy="233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C400A7-8E23-43B5-88B6-4F2D6F902D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50577-CE50-4CE2-B2EC-11D758BA60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DC3119-04BF-4D0E-B892-E4D39E6EE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EF79233-3463-49CF-BA39-C1C601FD04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587B8A-2CC5-4C26-9267-7F7CE46A9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5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2.7.2 Consulting With the Person With Disability and Supervisor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B422DD-57D6-4680-803F-A3F45FF197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communicate with the client and your supervisor as you monitor their level of engagement.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so can confirm whether the client is fully engaging with their community and social networks.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9628BC-1472-48E9-A5AD-C1853A583F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D64061-3F7A-4112-958B-58F6C0E5605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A4FED-B647-4B7B-A7ED-B49B812BF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D7EC9-1B5E-41F0-8139-7EDE2B8E3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05152D8-0E27-4058-9D3E-A7DCEF282B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5F332-AB1A-4614-BC36-29090BD5A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5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consulting with your clients and supervisors on the level of engagement, consider the procedure below: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strategies for community participation and social inclusion implemented for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client and supervisor for their feedback on the strategies reviewed.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client about their experiences when engaging with their communities and social networks.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477E4-7BCB-4618-AE2B-57876C5597D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A63EC-B70E-475C-B660-26A1F822F7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8D920-8711-4BE1-B79B-FEDE4FCCE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1E250-E8A7-4B91-84E4-1389B900C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89F1D55-D95F-4E8C-B523-739A566C8A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8D4857-8805-424F-81ED-12BB8F96B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2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consulting with your clients and supervisors on the level of engagement, consider the procedure below: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your insights on the client’s level of engagement with their communities and social networks based on the experiences the clients shared.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the accuracy of your insights with the client and the supervisor.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what has been discussed in meeting notes.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DF4BE-C311-493C-AE32-72F6D7C4FD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45D27-F7E5-412C-89D1-FC82FF6086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FD0805-8DD2-4BFC-90D7-F00A20DCA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0371C7-68B1-4991-832D-7A6AA5F3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B59A630-7A0F-46C6-A6ED-E5E09FA48A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935DC-4585-4288-BBD7-8FB36B960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49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81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opportunities for community participation and social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strategies for community participation and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Identify, address and monitor barriers to community participation and social inclusion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E5CEF-0B6F-41C7-8339-3192BCDC73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A5DC8F-1473-4B1B-824E-02EC868DD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9C6BC-2A5C-4E5E-A943-9F3D319CB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1BBCFB7-B7F5-4D2D-BD5D-0C81D57056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E109E-3E04-498E-A51A-5E7FEDB4F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6CFE479-D514-42B8-8AC3-FBA6161420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9070b689-7605-479f-8804-a59ee445c744"/>
    <ds:schemaRef ds:uri="http://schemas.microsoft.com/sharepoint/v3"/>
    <ds:schemaRef ds:uri="http://schemas.openxmlformats.org/package/2006/metadata/core-properties"/>
    <ds:schemaRef ds:uri="6cecd733-34d5-425b-8041-9161b6f347cb"/>
    <ds:schemaRef ds:uri="29a6e72c-4bd6-4753-a151-c4743ef85a8a"/>
    <ds:schemaRef ds:uri="4dad8055-0b31-433a-8243-67070a30e3d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5392</Words>
  <Application>Microsoft Office PowerPoint</Application>
  <PresentationFormat>Widescreen</PresentationFormat>
  <Paragraphs>619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Courier New</vt:lpstr>
      <vt:lpstr>Wingdings</vt:lpstr>
      <vt:lpstr>Office Theme</vt:lpstr>
      <vt:lpstr>Implement Strategies for Community Participation and Inclusion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 </vt:lpstr>
      <vt:lpstr>2.1.1 Identify Community Options That Will Meet Needs and Preferences Identified in Their Individualised Plan</vt:lpstr>
      <vt:lpstr>2.1.2 Access Community Options That Will Meet Needs and Preferences Identified in Their Individualised Plan</vt:lpstr>
      <vt:lpstr> </vt:lpstr>
      <vt:lpstr> </vt:lpstr>
      <vt:lpstr> </vt:lpstr>
      <vt:lpstr> </vt:lpstr>
      <vt:lpstr>PowerPoint Presentation</vt:lpstr>
      <vt:lpstr>2.2 Support the Person With Disability to Access Opportunities to Establish Connections Through Shared Interests </vt:lpstr>
      <vt:lpstr> </vt:lpstr>
      <vt:lpstr> </vt:lpstr>
      <vt:lpstr> </vt:lpstr>
      <vt:lpstr>PowerPoint Presentation</vt:lpstr>
      <vt:lpstr>PowerPoint Presentation</vt:lpstr>
      <vt:lpstr>2.3.1 Assisting Employers to Facilitate the Inclusion and Engagement of the Person With Disability in the Workplace</vt:lpstr>
      <vt:lpstr> </vt:lpstr>
      <vt:lpstr> </vt:lpstr>
      <vt:lpstr>2.3.2 Supporting the Person With Disability to Access Opportunities for Work Participation</vt:lpstr>
      <vt:lpstr> </vt:lpstr>
      <vt:lpstr>PowerPoint Presentation</vt:lpstr>
      <vt:lpstr>PowerPoint Presentation</vt:lpstr>
      <vt:lpstr> </vt:lpstr>
      <vt:lpstr>2.4.1 Scope and Breadth of Assistive Technology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2.4.2 Support the Use of Assistive Technology of the Person With Disability</vt:lpstr>
      <vt:lpstr> </vt:lpstr>
      <vt:lpstr> </vt:lpstr>
      <vt:lpstr>PowerPoint Presentation</vt:lpstr>
      <vt:lpstr>PowerPoint Presentation</vt:lpstr>
      <vt:lpstr> </vt:lpstr>
      <vt:lpstr> </vt:lpstr>
      <vt:lpstr>2.5.1 Role of Stakeholders in Supporting and Facilitating Community Participation and Social Inclusion</vt:lpstr>
      <vt:lpstr> </vt:lpstr>
      <vt:lpstr> </vt:lpstr>
      <vt:lpstr> </vt:lpstr>
      <vt:lpstr> </vt:lpstr>
      <vt:lpstr> </vt:lpstr>
      <vt:lpstr> </vt:lpstr>
      <vt:lpstr>2.5.2 Seeking Feedback From Stakeholders</vt:lpstr>
      <vt:lpstr> </vt:lpstr>
      <vt:lpstr> </vt:lpstr>
      <vt:lpstr> </vt:lpstr>
      <vt:lpstr> </vt:lpstr>
      <vt:lpstr> </vt:lpstr>
      <vt:lpstr> </vt:lpstr>
      <vt:lpstr> </vt:lpstr>
      <vt:lpstr> </vt:lpstr>
      <vt:lpstr>2.5.3 Strategies to Address Negative Attitudes Expressed by Stakeholders Regarding Community Participation and Social Inclusion</vt:lpstr>
      <vt:lpstr> 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2.7.1 Monitoring the Level of Engagement of the Person With Disability</vt:lpstr>
      <vt:lpstr>2.7.2 Consulting With the Person With Disability and Supervisor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3</cp:revision>
  <dcterms:created xsi:type="dcterms:W3CDTF">2020-09-30T05:05:23Z</dcterms:created>
  <dcterms:modified xsi:type="dcterms:W3CDTF">2023-12-18T06:16:14Z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2023-01-12T12:09:46Z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157c564b-efb8-46ba-8cf6-fb28cfadcb3b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r8>101838200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TemplateUrl">
    <vt:lpwstr/>
  </property>
  <property fmtid="{D5CDD505-2E9C-101B-9397-08002B2CF9AE}" pid="15" name="ComplianceAssetId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